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8316"/>
    <a:srgbClr val="032C32"/>
    <a:srgbClr val="70C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63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92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032C3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D1831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6699" y="6356350"/>
            <a:ext cx="523875" cy="365125"/>
          </a:xfrm>
          <a:prstGeom prst="rect">
            <a:avLst/>
          </a:prstGeom>
        </p:spPr>
        <p:txBody>
          <a:bodyPr/>
          <a:lstStyle/>
          <a:p>
            <a:fld id="{18ADAA3F-219D-42CD-96D6-95ED63C3B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36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6699" y="6356350"/>
            <a:ext cx="523875" cy="365125"/>
          </a:xfrm>
          <a:prstGeom prst="rect">
            <a:avLst/>
          </a:prstGeom>
        </p:spPr>
        <p:txBody>
          <a:bodyPr/>
          <a:lstStyle/>
          <a:p>
            <a:fld id="{18ADAA3F-219D-42CD-96D6-95ED63C3B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40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6699" y="6356350"/>
            <a:ext cx="523875" cy="365125"/>
          </a:xfrm>
          <a:prstGeom prst="rect">
            <a:avLst/>
          </a:prstGeom>
        </p:spPr>
        <p:txBody>
          <a:bodyPr/>
          <a:lstStyle/>
          <a:p>
            <a:fld id="{18ADAA3F-219D-42CD-96D6-95ED63C3B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504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6699" y="6356350"/>
            <a:ext cx="523875" cy="365125"/>
          </a:xfrm>
          <a:prstGeom prst="rect">
            <a:avLst/>
          </a:prstGeom>
        </p:spPr>
        <p:txBody>
          <a:bodyPr/>
          <a:lstStyle/>
          <a:p>
            <a:fld id="{18ADAA3F-219D-42CD-96D6-95ED63C3B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656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32C3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D1831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6699" y="6356350"/>
            <a:ext cx="523875" cy="365125"/>
          </a:xfrm>
          <a:prstGeom prst="rect">
            <a:avLst/>
          </a:prstGeom>
        </p:spPr>
        <p:txBody>
          <a:bodyPr/>
          <a:lstStyle/>
          <a:p>
            <a:fld id="{18ADAA3F-219D-42CD-96D6-95ED63C3B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137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38200" y="0"/>
            <a:ext cx="11353800" cy="1703388"/>
          </a:xfrm>
          <a:prstGeom prst="rect">
            <a:avLst/>
          </a:prstGeom>
          <a:solidFill>
            <a:srgbClr val="70C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" y="0"/>
            <a:ext cx="838199" cy="1690688"/>
          </a:xfrm>
          <a:prstGeom prst="rect">
            <a:avLst/>
          </a:prstGeom>
          <a:solidFill>
            <a:srgbClr val="D183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 rot="19415908">
            <a:off x="-77242" y="419586"/>
            <a:ext cx="11144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32C32"/>
                </a:solidFill>
              </a:rPr>
              <a:t>60</a:t>
            </a:r>
            <a:r>
              <a:rPr lang="en-US" sz="4000" baseline="30000" dirty="0" smtClean="0">
                <a:solidFill>
                  <a:srgbClr val="032C32"/>
                </a:solidFill>
              </a:rPr>
              <a:t>th</a:t>
            </a:r>
            <a:r>
              <a:rPr lang="en-US" sz="4000" baseline="0" dirty="0" smtClean="0"/>
              <a:t> </a:t>
            </a:r>
            <a:endParaRPr lang="en-US" sz="4000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-53430" y="1109445"/>
            <a:ext cx="1419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32C32"/>
                </a:solidFill>
              </a:rPr>
              <a:t>SWAAAE</a:t>
            </a:r>
            <a:endParaRPr lang="en-US" dirty="0">
              <a:solidFill>
                <a:srgbClr val="032C32"/>
              </a:solidFill>
            </a:endParaRPr>
          </a:p>
        </p:txBody>
      </p:sp>
      <p:sp>
        <p:nvSpPr>
          <p:cNvPr id="14" name="Freeform 13"/>
          <p:cNvSpPr/>
          <p:nvPr userDrawn="1"/>
        </p:nvSpPr>
        <p:spPr>
          <a:xfrm>
            <a:off x="272387" y="756624"/>
            <a:ext cx="531020" cy="435768"/>
          </a:xfrm>
          <a:custGeom>
            <a:avLst/>
            <a:gdLst>
              <a:gd name="connsiteX0" fmla="*/ 0 w 1790700"/>
              <a:gd name="connsiteY0" fmla="*/ 781050 h 781050"/>
              <a:gd name="connsiteX1" fmla="*/ 1790700 w 1790700"/>
              <a:gd name="connsiteY1" fmla="*/ 781050 h 781050"/>
              <a:gd name="connsiteX2" fmla="*/ 1543050 w 1790700"/>
              <a:gd name="connsiteY2" fmla="*/ 609600 h 781050"/>
              <a:gd name="connsiteX3" fmla="*/ 419100 w 1790700"/>
              <a:gd name="connsiteY3" fmla="*/ 609600 h 781050"/>
              <a:gd name="connsiteX4" fmla="*/ 1104900 w 1790700"/>
              <a:gd name="connsiteY4" fmla="*/ 161925 h 781050"/>
              <a:gd name="connsiteX5" fmla="*/ 962025 w 1790700"/>
              <a:gd name="connsiteY5" fmla="*/ 0 h 781050"/>
              <a:gd name="connsiteX6" fmla="*/ 0 w 1790700"/>
              <a:gd name="connsiteY6" fmla="*/ 781050 h 781050"/>
              <a:gd name="connsiteX0" fmla="*/ 0 w 1790700"/>
              <a:gd name="connsiteY0" fmla="*/ 802481 h 802481"/>
              <a:gd name="connsiteX1" fmla="*/ 1790700 w 1790700"/>
              <a:gd name="connsiteY1" fmla="*/ 802481 h 802481"/>
              <a:gd name="connsiteX2" fmla="*/ 1543050 w 1790700"/>
              <a:gd name="connsiteY2" fmla="*/ 631031 h 802481"/>
              <a:gd name="connsiteX3" fmla="*/ 419100 w 1790700"/>
              <a:gd name="connsiteY3" fmla="*/ 631031 h 802481"/>
              <a:gd name="connsiteX4" fmla="*/ 1104900 w 1790700"/>
              <a:gd name="connsiteY4" fmla="*/ 183356 h 802481"/>
              <a:gd name="connsiteX5" fmla="*/ 950119 w 1790700"/>
              <a:gd name="connsiteY5" fmla="*/ 0 h 802481"/>
              <a:gd name="connsiteX6" fmla="*/ 0 w 1790700"/>
              <a:gd name="connsiteY6" fmla="*/ 802481 h 802481"/>
              <a:gd name="connsiteX0" fmla="*/ 0 w 1790700"/>
              <a:gd name="connsiteY0" fmla="*/ 802481 h 802481"/>
              <a:gd name="connsiteX1" fmla="*/ 1790700 w 1790700"/>
              <a:gd name="connsiteY1" fmla="*/ 802481 h 802481"/>
              <a:gd name="connsiteX2" fmla="*/ 1543050 w 1790700"/>
              <a:gd name="connsiteY2" fmla="*/ 631031 h 802481"/>
              <a:gd name="connsiteX3" fmla="*/ 419100 w 1790700"/>
              <a:gd name="connsiteY3" fmla="*/ 631031 h 802481"/>
              <a:gd name="connsiteX4" fmla="*/ 1042987 w 1790700"/>
              <a:gd name="connsiteY4" fmla="*/ 123825 h 802481"/>
              <a:gd name="connsiteX5" fmla="*/ 950119 w 1790700"/>
              <a:gd name="connsiteY5" fmla="*/ 0 h 802481"/>
              <a:gd name="connsiteX6" fmla="*/ 0 w 1790700"/>
              <a:gd name="connsiteY6" fmla="*/ 802481 h 802481"/>
              <a:gd name="connsiteX0" fmla="*/ 0 w 1543050"/>
              <a:gd name="connsiteY0" fmla="*/ 802481 h 802481"/>
              <a:gd name="connsiteX1" fmla="*/ 531018 w 1543050"/>
              <a:gd name="connsiteY1" fmla="*/ 802481 h 802481"/>
              <a:gd name="connsiteX2" fmla="*/ 1543050 w 1543050"/>
              <a:gd name="connsiteY2" fmla="*/ 631031 h 802481"/>
              <a:gd name="connsiteX3" fmla="*/ 419100 w 1543050"/>
              <a:gd name="connsiteY3" fmla="*/ 631031 h 802481"/>
              <a:gd name="connsiteX4" fmla="*/ 1042987 w 1543050"/>
              <a:gd name="connsiteY4" fmla="*/ 123825 h 802481"/>
              <a:gd name="connsiteX5" fmla="*/ 950119 w 1543050"/>
              <a:gd name="connsiteY5" fmla="*/ 0 h 802481"/>
              <a:gd name="connsiteX6" fmla="*/ 0 w 1543050"/>
              <a:gd name="connsiteY6" fmla="*/ 802481 h 802481"/>
              <a:gd name="connsiteX0" fmla="*/ 0 w 1042987"/>
              <a:gd name="connsiteY0" fmla="*/ 802481 h 802481"/>
              <a:gd name="connsiteX1" fmla="*/ 531018 w 1042987"/>
              <a:gd name="connsiteY1" fmla="*/ 802481 h 802481"/>
              <a:gd name="connsiteX2" fmla="*/ 492919 w 1042987"/>
              <a:gd name="connsiteY2" fmla="*/ 740569 h 802481"/>
              <a:gd name="connsiteX3" fmla="*/ 419100 w 1042987"/>
              <a:gd name="connsiteY3" fmla="*/ 631031 h 802481"/>
              <a:gd name="connsiteX4" fmla="*/ 1042987 w 1042987"/>
              <a:gd name="connsiteY4" fmla="*/ 123825 h 802481"/>
              <a:gd name="connsiteX5" fmla="*/ 950119 w 1042987"/>
              <a:gd name="connsiteY5" fmla="*/ 0 h 802481"/>
              <a:gd name="connsiteX6" fmla="*/ 0 w 1042987"/>
              <a:gd name="connsiteY6" fmla="*/ 802481 h 802481"/>
              <a:gd name="connsiteX0" fmla="*/ 0 w 1042987"/>
              <a:gd name="connsiteY0" fmla="*/ 802481 h 802481"/>
              <a:gd name="connsiteX1" fmla="*/ 531018 w 1042987"/>
              <a:gd name="connsiteY1" fmla="*/ 802481 h 802481"/>
              <a:gd name="connsiteX2" fmla="*/ 492919 w 1042987"/>
              <a:gd name="connsiteY2" fmla="*/ 740569 h 802481"/>
              <a:gd name="connsiteX3" fmla="*/ 192882 w 1042987"/>
              <a:gd name="connsiteY3" fmla="*/ 735806 h 802481"/>
              <a:gd name="connsiteX4" fmla="*/ 1042987 w 1042987"/>
              <a:gd name="connsiteY4" fmla="*/ 123825 h 802481"/>
              <a:gd name="connsiteX5" fmla="*/ 950119 w 1042987"/>
              <a:gd name="connsiteY5" fmla="*/ 0 h 802481"/>
              <a:gd name="connsiteX6" fmla="*/ 0 w 1042987"/>
              <a:gd name="connsiteY6" fmla="*/ 802481 h 802481"/>
              <a:gd name="connsiteX0" fmla="*/ 0 w 950119"/>
              <a:gd name="connsiteY0" fmla="*/ 802481 h 802481"/>
              <a:gd name="connsiteX1" fmla="*/ 531018 w 950119"/>
              <a:gd name="connsiteY1" fmla="*/ 802481 h 802481"/>
              <a:gd name="connsiteX2" fmla="*/ 492919 w 950119"/>
              <a:gd name="connsiteY2" fmla="*/ 740569 h 802481"/>
              <a:gd name="connsiteX3" fmla="*/ 192882 w 950119"/>
              <a:gd name="connsiteY3" fmla="*/ 735806 h 802481"/>
              <a:gd name="connsiteX4" fmla="*/ 516731 w 950119"/>
              <a:gd name="connsiteY4" fmla="*/ 507206 h 802481"/>
              <a:gd name="connsiteX5" fmla="*/ 950119 w 950119"/>
              <a:gd name="connsiteY5" fmla="*/ 0 h 802481"/>
              <a:gd name="connsiteX6" fmla="*/ 0 w 950119"/>
              <a:gd name="connsiteY6" fmla="*/ 802481 h 802481"/>
              <a:gd name="connsiteX0" fmla="*/ 0 w 531019"/>
              <a:gd name="connsiteY0" fmla="*/ 440531 h 440531"/>
              <a:gd name="connsiteX1" fmla="*/ 531018 w 531019"/>
              <a:gd name="connsiteY1" fmla="*/ 440531 h 440531"/>
              <a:gd name="connsiteX2" fmla="*/ 492919 w 531019"/>
              <a:gd name="connsiteY2" fmla="*/ 378619 h 440531"/>
              <a:gd name="connsiteX3" fmla="*/ 192882 w 531019"/>
              <a:gd name="connsiteY3" fmla="*/ 373856 h 440531"/>
              <a:gd name="connsiteX4" fmla="*/ 516731 w 531019"/>
              <a:gd name="connsiteY4" fmla="*/ 145256 h 440531"/>
              <a:gd name="connsiteX5" fmla="*/ 531019 w 531019"/>
              <a:gd name="connsiteY5" fmla="*/ 0 h 440531"/>
              <a:gd name="connsiteX6" fmla="*/ 0 w 531019"/>
              <a:gd name="connsiteY6" fmla="*/ 440531 h 440531"/>
              <a:gd name="connsiteX0" fmla="*/ 0 w 531019"/>
              <a:gd name="connsiteY0" fmla="*/ 440531 h 440531"/>
              <a:gd name="connsiteX1" fmla="*/ 531018 w 531019"/>
              <a:gd name="connsiteY1" fmla="*/ 440531 h 440531"/>
              <a:gd name="connsiteX2" fmla="*/ 492919 w 531019"/>
              <a:gd name="connsiteY2" fmla="*/ 378619 h 440531"/>
              <a:gd name="connsiteX3" fmla="*/ 192882 w 531019"/>
              <a:gd name="connsiteY3" fmla="*/ 373856 h 440531"/>
              <a:gd name="connsiteX4" fmla="*/ 528638 w 531019"/>
              <a:gd name="connsiteY4" fmla="*/ 78581 h 440531"/>
              <a:gd name="connsiteX5" fmla="*/ 531019 w 531019"/>
              <a:gd name="connsiteY5" fmla="*/ 0 h 440531"/>
              <a:gd name="connsiteX6" fmla="*/ 0 w 531019"/>
              <a:gd name="connsiteY6" fmla="*/ 440531 h 440531"/>
              <a:gd name="connsiteX0" fmla="*/ 0 w 531019"/>
              <a:gd name="connsiteY0" fmla="*/ 440531 h 440531"/>
              <a:gd name="connsiteX1" fmla="*/ 531018 w 531019"/>
              <a:gd name="connsiteY1" fmla="*/ 440531 h 440531"/>
              <a:gd name="connsiteX2" fmla="*/ 519113 w 531019"/>
              <a:gd name="connsiteY2" fmla="*/ 371476 h 440531"/>
              <a:gd name="connsiteX3" fmla="*/ 192882 w 531019"/>
              <a:gd name="connsiteY3" fmla="*/ 373856 h 440531"/>
              <a:gd name="connsiteX4" fmla="*/ 528638 w 531019"/>
              <a:gd name="connsiteY4" fmla="*/ 78581 h 440531"/>
              <a:gd name="connsiteX5" fmla="*/ 531019 w 531019"/>
              <a:gd name="connsiteY5" fmla="*/ 0 h 440531"/>
              <a:gd name="connsiteX6" fmla="*/ 0 w 531019"/>
              <a:gd name="connsiteY6" fmla="*/ 440531 h 440531"/>
              <a:gd name="connsiteX0" fmla="*/ 0 w 533400"/>
              <a:gd name="connsiteY0" fmla="*/ 440531 h 440531"/>
              <a:gd name="connsiteX1" fmla="*/ 531018 w 533400"/>
              <a:gd name="connsiteY1" fmla="*/ 440531 h 440531"/>
              <a:gd name="connsiteX2" fmla="*/ 533400 w 533400"/>
              <a:gd name="connsiteY2" fmla="*/ 371476 h 440531"/>
              <a:gd name="connsiteX3" fmla="*/ 192882 w 533400"/>
              <a:gd name="connsiteY3" fmla="*/ 373856 h 440531"/>
              <a:gd name="connsiteX4" fmla="*/ 528638 w 533400"/>
              <a:gd name="connsiteY4" fmla="*/ 78581 h 440531"/>
              <a:gd name="connsiteX5" fmla="*/ 531019 w 533400"/>
              <a:gd name="connsiteY5" fmla="*/ 0 h 440531"/>
              <a:gd name="connsiteX6" fmla="*/ 0 w 533400"/>
              <a:gd name="connsiteY6" fmla="*/ 440531 h 440531"/>
              <a:gd name="connsiteX0" fmla="*/ 0 w 531019"/>
              <a:gd name="connsiteY0" fmla="*/ 440531 h 440531"/>
              <a:gd name="connsiteX1" fmla="*/ 531018 w 531019"/>
              <a:gd name="connsiteY1" fmla="*/ 440531 h 440531"/>
              <a:gd name="connsiteX2" fmla="*/ 526257 w 531019"/>
              <a:gd name="connsiteY2" fmla="*/ 371476 h 440531"/>
              <a:gd name="connsiteX3" fmla="*/ 192882 w 531019"/>
              <a:gd name="connsiteY3" fmla="*/ 373856 h 440531"/>
              <a:gd name="connsiteX4" fmla="*/ 528638 w 531019"/>
              <a:gd name="connsiteY4" fmla="*/ 78581 h 440531"/>
              <a:gd name="connsiteX5" fmla="*/ 531019 w 531019"/>
              <a:gd name="connsiteY5" fmla="*/ 0 h 440531"/>
              <a:gd name="connsiteX6" fmla="*/ 0 w 531019"/>
              <a:gd name="connsiteY6" fmla="*/ 440531 h 440531"/>
              <a:gd name="connsiteX0" fmla="*/ 0 w 531020"/>
              <a:gd name="connsiteY0" fmla="*/ 440531 h 440531"/>
              <a:gd name="connsiteX1" fmla="*/ 531018 w 531020"/>
              <a:gd name="connsiteY1" fmla="*/ 440531 h 440531"/>
              <a:gd name="connsiteX2" fmla="*/ 531020 w 531020"/>
              <a:gd name="connsiteY2" fmla="*/ 388145 h 440531"/>
              <a:gd name="connsiteX3" fmla="*/ 192882 w 531020"/>
              <a:gd name="connsiteY3" fmla="*/ 373856 h 440531"/>
              <a:gd name="connsiteX4" fmla="*/ 528638 w 531020"/>
              <a:gd name="connsiteY4" fmla="*/ 78581 h 440531"/>
              <a:gd name="connsiteX5" fmla="*/ 531019 w 531020"/>
              <a:gd name="connsiteY5" fmla="*/ 0 h 440531"/>
              <a:gd name="connsiteX6" fmla="*/ 0 w 531020"/>
              <a:gd name="connsiteY6" fmla="*/ 440531 h 440531"/>
              <a:gd name="connsiteX0" fmla="*/ 0 w 531020"/>
              <a:gd name="connsiteY0" fmla="*/ 440531 h 440531"/>
              <a:gd name="connsiteX1" fmla="*/ 531018 w 531020"/>
              <a:gd name="connsiteY1" fmla="*/ 440531 h 440531"/>
              <a:gd name="connsiteX2" fmla="*/ 531020 w 531020"/>
              <a:gd name="connsiteY2" fmla="*/ 388145 h 440531"/>
              <a:gd name="connsiteX3" fmla="*/ 138113 w 531020"/>
              <a:gd name="connsiteY3" fmla="*/ 392906 h 440531"/>
              <a:gd name="connsiteX4" fmla="*/ 528638 w 531020"/>
              <a:gd name="connsiteY4" fmla="*/ 78581 h 440531"/>
              <a:gd name="connsiteX5" fmla="*/ 531019 w 531020"/>
              <a:gd name="connsiteY5" fmla="*/ 0 h 440531"/>
              <a:gd name="connsiteX6" fmla="*/ 0 w 531020"/>
              <a:gd name="connsiteY6" fmla="*/ 440531 h 440531"/>
              <a:gd name="connsiteX0" fmla="*/ 0 w 531020"/>
              <a:gd name="connsiteY0" fmla="*/ 414337 h 414337"/>
              <a:gd name="connsiteX1" fmla="*/ 531018 w 531020"/>
              <a:gd name="connsiteY1" fmla="*/ 414337 h 414337"/>
              <a:gd name="connsiteX2" fmla="*/ 531020 w 531020"/>
              <a:gd name="connsiteY2" fmla="*/ 361951 h 414337"/>
              <a:gd name="connsiteX3" fmla="*/ 138113 w 531020"/>
              <a:gd name="connsiteY3" fmla="*/ 366712 h 414337"/>
              <a:gd name="connsiteX4" fmla="*/ 528638 w 531020"/>
              <a:gd name="connsiteY4" fmla="*/ 52387 h 414337"/>
              <a:gd name="connsiteX5" fmla="*/ 495300 w 531020"/>
              <a:gd name="connsiteY5" fmla="*/ 0 h 414337"/>
              <a:gd name="connsiteX6" fmla="*/ 0 w 531020"/>
              <a:gd name="connsiteY6" fmla="*/ 414337 h 414337"/>
              <a:gd name="connsiteX0" fmla="*/ 0 w 531020"/>
              <a:gd name="connsiteY0" fmla="*/ 414337 h 414337"/>
              <a:gd name="connsiteX1" fmla="*/ 531018 w 531020"/>
              <a:gd name="connsiteY1" fmla="*/ 414337 h 414337"/>
              <a:gd name="connsiteX2" fmla="*/ 531020 w 531020"/>
              <a:gd name="connsiteY2" fmla="*/ 361951 h 414337"/>
              <a:gd name="connsiteX3" fmla="*/ 138113 w 531020"/>
              <a:gd name="connsiteY3" fmla="*/ 366712 h 414337"/>
              <a:gd name="connsiteX4" fmla="*/ 481013 w 531020"/>
              <a:gd name="connsiteY4" fmla="*/ 69056 h 414337"/>
              <a:gd name="connsiteX5" fmla="*/ 495300 w 531020"/>
              <a:gd name="connsiteY5" fmla="*/ 0 h 414337"/>
              <a:gd name="connsiteX6" fmla="*/ 0 w 531020"/>
              <a:gd name="connsiteY6" fmla="*/ 414337 h 414337"/>
              <a:gd name="connsiteX0" fmla="*/ 0 w 531020"/>
              <a:gd name="connsiteY0" fmla="*/ 414337 h 414337"/>
              <a:gd name="connsiteX1" fmla="*/ 531018 w 531020"/>
              <a:gd name="connsiteY1" fmla="*/ 414337 h 414337"/>
              <a:gd name="connsiteX2" fmla="*/ 531020 w 531020"/>
              <a:gd name="connsiteY2" fmla="*/ 361951 h 414337"/>
              <a:gd name="connsiteX3" fmla="*/ 138113 w 531020"/>
              <a:gd name="connsiteY3" fmla="*/ 366712 h 414337"/>
              <a:gd name="connsiteX4" fmla="*/ 490538 w 531020"/>
              <a:gd name="connsiteY4" fmla="*/ 80962 h 414337"/>
              <a:gd name="connsiteX5" fmla="*/ 495300 w 531020"/>
              <a:gd name="connsiteY5" fmla="*/ 0 h 414337"/>
              <a:gd name="connsiteX6" fmla="*/ 0 w 531020"/>
              <a:gd name="connsiteY6" fmla="*/ 414337 h 414337"/>
              <a:gd name="connsiteX0" fmla="*/ 0 w 531020"/>
              <a:gd name="connsiteY0" fmla="*/ 414337 h 414337"/>
              <a:gd name="connsiteX1" fmla="*/ 531018 w 531020"/>
              <a:gd name="connsiteY1" fmla="*/ 414337 h 414337"/>
              <a:gd name="connsiteX2" fmla="*/ 531020 w 531020"/>
              <a:gd name="connsiteY2" fmla="*/ 361951 h 414337"/>
              <a:gd name="connsiteX3" fmla="*/ 138113 w 531020"/>
              <a:gd name="connsiteY3" fmla="*/ 366712 h 414337"/>
              <a:gd name="connsiteX4" fmla="*/ 490538 w 531020"/>
              <a:gd name="connsiteY4" fmla="*/ 80962 h 414337"/>
              <a:gd name="connsiteX5" fmla="*/ 495300 w 531020"/>
              <a:gd name="connsiteY5" fmla="*/ 0 h 414337"/>
              <a:gd name="connsiteX6" fmla="*/ 0 w 531020"/>
              <a:gd name="connsiteY6" fmla="*/ 414337 h 414337"/>
              <a:gd name="connsiteX0" fmla="*/ 0 w 531020"/>
              <a:gd name="connsiteY0" fmla="*/ 414337 h 414337"/>
              <a:gd name="connsiteX1" fmla="*/ 531018 w 531020"/>
              <a:gd name="connsiteY1" fmla="*/ 414337 h 414337"/>
              <a:gd name="connsiteX2" fmla="*/ 531020 w 531020"/>
              <a:gd name="connsiteY2" fmla="*/ 361951 h 414337"/>
              <a:gd name="connsiteX3" fmla="*/ 138113 w 531020"/>
              <a:gd name="connsiteY3" fmla="*/ 366712 h 414337"/>
              <a:gd name="connsiteX4" fmla="*/ 509588 w 531020"/>
              <a:gd name="connsiteY4" fmla="*/ 52387 h 414337"/>
              <a:gd name="connsiteX5" fmla="*/ 495300 w 531020"/>
              <a:gd name="connsiteY5" fmla="*/ 0 h 414337"/>
              <a:gd name="connsiteX6" fmla="*/ 0 w 531020"/>
              <a:gd name="connsiteY6" fmla="*/ 414337 h 414337"/>
              <a:gd name="connsiteX0" fmla="*/ 0 w 531020"/>
              <a:gd name="connsiteY0" fmla="*/ 419099 h 419099"/>
              <a:gd name="connsiteX1" fmla="*/ 531018 w 531020"/>
              <a:gd name="connsiteY1" fmla="*/ 419099 h 419099"/>
              <a:gd name="connsiteX2" fmla="*/ 531020 w 531020"/>
              <a:gd name="connsiteY2" fmla="*/ 366713 h 419099"/>
              <a:gd name="connsiteX3" fmla="*/ 138113 w 531020"/>
              <a:gd name="connsiteY3" fmla="*/ 371474 h 419099"/>
              <a:gd name="connsiteX4" fmla="*/ 509588 w 531020"/>
              <a:gd name="connsiteY4" fmla="*/ 57149 h 419099"/>
              <a:gd name="connsiteX5" fmla="*/ 509588 w 531020"/>
              <a:gd name="connsiteY5" fmla="*/ 0 h 419099"/>
              <a:gd name="connsiteX6" fmla="*/ 0 w 531020"/>
              <a:gd name="connsiteY6" fmla="*/ 419099 h 419099"/>
              <a:gd name="connsiteX0" fmla="*/ 0 w 531020"/>
              <a:gd name="connsiteY0" fmla="*/ 419099 h 419099"/>
              <a:gd name="connsiteX1" fmla="*/ 531018 w 531020"/>
              <a:gd name="connsiteY1" fmla="*/ 419099 h 419099"/>
              <a:gd name="connsiteX2" fmla="*/ 531020 w 531020"/>
              <a:gd name="connsiteY2" fmla="*/ 366713 h 419099"/>
              <a:gd name="connsiteX3" fmla="*/ 133351 w 531020"/>
              <a:gd name="connsiteY3" fmla="*/ 369093 h 419099"/>
              <a:gd name="connsiteX4" fmla="*/ 509588 w 531020"/>
              <a:gd name="connsiteY4" fmla="*/ 57149 h 419099"/>
              <a:gd name="connsiteX5" fmla="*/ 509588 w 531020"/>
              <a:gd name="connsiteY5" fmla="*/ 0 h 419099"/>
              <a:gd name="connsiteX6" fmla="*/ 0 w 531020"/>
              <a:gd name="connsiteY6" fmla="*/ 419099 h 419099"/>
              <a:gd name="connsiteX0" fmla="*/ 0 w 531020"/>
              <a:gd name="connsiteY0" fmla="*/ 419099 h 419099"/>
              <a:gd name="connsiteX1" fmla="*/ 531018 w 531020"/>
              <a:gd name="connsiteY1" fmla="*/ 419099 h 419099"/>
              <a:gd name="connsiteX2" fmla="*/ 531020 w 531020"/>
              <a:gd name="connsiteY2" fmla="*/ 366713 h 419099"/>
              <a:gd name="connsiteX3" fmla="*/ 133351 w 531020"/>
              <a:gd name="connsiteY3" fmla="*/ 369093 h 419099"/>
              <a:gd name="connsiteX4" fmla="*/ 526256 w 531020"/>
              <a:gd name="connsiteY4" fmla="*/ 45243 h 419099"/>
              <a:gd name="connsiteX5" fmla="*/ 509588 w 531020"/>
              <a:gd name="connsiteY5" fmla="*/ 0 h 419099"/>
              <a:gd name="connsiteX6" fmla="*/ 0 w 531020"/>
              <a:gd name="connsiteY6" fmla="*/ 419099 h 419099"/>
              <a:gd name="connsiteX0" fmla="*/ 0 w 531020"/>
              <a:gd name="connsiteY0" fmla="*/ 435768 h 435768"/>
              <a:gd name="connsiteX1" fmla="*/ 531018 w 531020"/>
              <a:gd name="connsiteY1" fmla="*/ 435768 h 435768"/>
              <a:gd name="connsiteX2" fmla="*/ 531020 w 531020"/>
              <a:gd name="connsiteY2" fmla="*/ 383382 h 435768"/>
              <a:gd name="connsiteX3" fmla="*/ 133351 w 531020"/>
              <a:gd name="connsiteY3" fmla="*/ 385762 h 435768"/>
              <a:gd name="connsiteX4" fmla="*/ 526256 w 531020"/>
              <a:gd name="connsiteY4" fmla="*/ 61912 h 435768"/>
              <a:gd name="connsiteX5" fmla="*/ 528638 w 531020"/>
              <a:gd name="connsiteY5" fmla="*/ 0 h 435768"/>
              <a:gd name="connsiteX6" fmla="*/ 0 w 531020"/>
              <a:gd name="connsiteY6" fmla="*/ 435768 h 435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1020" h="435768">
                <a:moveTo>
                  <a:pt x="0" y="435768"/>
                </a:moveTo>
                <a:lnTo>
                  <a:pt x="531018" y="435768"/>
                </a:lnTo>
                <a:cubicBezTo>
                  <a:pt x="531019" y="418306"/>
                  <a:pt x="531019" y="400844"/>
                  <a:pt x="531020" y="383382"/>
                </a:cubicBezTo>
                <a:lnTo>
                  <a:pt x="133351" y="385762"/>
                </a:lnTo>
                <a:lnTo>
                  <a:pt x="526256" y="61912"/>
                </a:lnTo>
                <a:cubicBezTo>
                  <a:pt x="527050" y="35718"/>
                  <a:pt x="527844" y="26194"/>
                  <a:pt x="528638" y="0"/>
                </a:cubicBezTo>
                <a:lnTo>
                  <a:pt x="0" y="435768"/>
                </a:lnTo>
                <a:close/>
              </a:path>
            </a:pathLst>
          </a:custGeom>
          <a:solidFill>
            <a:srgbClr val="032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6699" y="6356350"/>
            <a:ext cx="523875" cy="365125"/>
          </a:xfrm>
          <a:prstGeom prst="rect">
            <a:avLst/>
          </a:prstGeom>
        </p:spPr>
        <p:txBody>
          <a:bodyPr/>
          <a:lstStyle/>
          <a:p>
            <a:fld id="{18ADAA3F-219D-42CD-96D6-95ED63C3B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42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6699" y="6356350"/>
            <a:ext cx="523875" cy="365125"/>
          </a:xfrm>
          <a:prstGeom prst="rect">
            <a:avLst/>
          </a:prstGeom>
        </p:spPr>
        <p:txBody>
          <a:bodyPr/>
          <a:lstStyle/>
          <a:p>
            <a:fld id="{18ADAA3F-219D-42CD-96D6-95ED63C3B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52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6699" y="6356350"/>
            <a:ext cx="523875" cy="365125"/>
          </a:xfrm>
          <a:prstGeom prst="rect">
            <a:avLst/>
          </a:prstGeom>
        </p:spPr>
        <p:txBody>
          <a:bodyPr/>
          <a:lstStyle/>
          <a:p>
            <a:fld id="{18ADAA3F-219D-42CD-96D6-95ED63C3B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77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6699" y="6356350"/>
            <a:ext cx="523875" cy="365125"/>
          </a:xfrm>
          <a:prstGeom prst="rect">
            <a:avLst/>
          </a:prstGeom>
        </p:spPr>
        <p:txBody>
          <a:bodyPr/>
          <a:lstStyle/>
          <a:p>
            <a:fld id="{18ADAA3F-219D-42CD-96D6-95ED63C3B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-27622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905000"/>
            <a:ext cx="6172200" cy="39560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905000"/>
            <a:ext cx="3932237" cy="39639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6699" y="6356350"/>
            <a:ext cx="523875" cy="365125"/>
          </a:xfrm>
          <a:prstGeom prst="rect">
            <a:avLst/>
          </a:prstGeom>
        </p:spPr>
        <p:txBody>
          <a:bodyPr/>
          <a:lstStyle/>
          <a:p>
            <a:fld id="{18ADAA3F-219D-42CD-96D6-95ED63C3B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23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-23812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14301"/>
            <a:ext cx="6172200" cy="57467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857374"/>
            <a:ext cx="3932237" cy="40116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6699" y="6356350"/>
            <a:ext cx="523875" cy="365125"/>
          </a:xfrm>
          <a:prstGeom prst="rect">
            <a:avLst/>
          </a:prstGeom>
        </p:spPr>
        <p:txBody>
          <a:bodyPr/>
          <a:lstStyle/>
          <a:p>
            <a:fld id="{18ADAA3F-219D-42CD-96D6-95ED63C3B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10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38200" y="-1"/>
            <a:ext cx="11353800" cy="1689101"/>
          </a:xfrm>
          <a:prstGeom prst="rect">
            <a:avLst/>
          </a:prstGeom>
          <a:solidFill>
            <a:srgbClr val="70C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8276" y="5496230"/>
            <a:ext cx="3116179" cy="136177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1" y="0"/>
            <a:ext cx="838199" cy="1690688"/>
          </a:xfrm>
          <a:prstGeom prst="rect">
            <a:avLst/>
          </a:prstGeom>
          <a:solidFill>
            <a:srgbClr val="D183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 rot="19415908">
            <a:off x="-77242" y="419586"/>
            <a:ext cx="11144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32C32"/>
                </a:solidFill>
              </a:rPr>
              <a:t>60</a:t>
            </a:r>
            <a:r>
              <a:rPr lang="en-US" sz="4000" baseline="30000" dirty="0" smtClean="0">
                <a:solidFill>
                  <a:srgbClr val="032C32"/>
                </a:solidFill>
              </a:rPr>
              <a:t>th</a:t>
            </a:r>
            <a:r>
              <a:rPr lang="en-US" sz="4000" baseline="0" dirty="0" smtClean="0"/>
              <a:t> </a:t>
            </a:r>
            <a:endParaRPr lang="en-US" sz="4000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-53430" y="1109445"/>
            <a:ext cx="1419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32C32"/>
                </a:solidFill>
              </a:rPr>
              <a:t>SWAAAE</a:t>
            </a:r>
            <a:endParaRPr lang="en-US" dirty="0">
              <a:solidFill>
                <a:srgbClr val="032C32"/>
              </a:solidFill>
            </a:endParaRPr>
          </a:p>
        </p:txBody>
      </p:sp>
      <p:sp>
        <p:nvSpPr>
          <p:cNvPr id="14" name="Freeform 13"/>
          <p:cNvSpPr/>
          <p:nvPr userDrawn="1"/>
        </p:nvSpPr>
        <p:spPr>
          <a:xfrm>
            <a:off x="272387" y="756624"/>
            <a:ext cx="531020" cy="435768"/>
          </a:xfrm>
          <a:custGeom>
            <a:avLst/>
            <a:gdLst>
              <a:gd name="connsiteX0" fmla="*/ 0 w 1790700"/>
              <a:gd name="connsiteY0" fmla="*/ 781050 h 781050"/>
              <a:gd name="connsiteX1" fmla="*/ 1790700 w 1790700"/>
              <a:gd name="connsiteY1" fmla="*/ 781050 h 781050"/>
              <a:gd name="connsiteX2" fmla="*/ 1543050 w 1790700"/>
              <a:gd name="connsiteY2" fmla="*/ 609600 h 781050"/>
              <a:gd name="connsiteX3" fmla="*/ 419100 w 1790700"/>
              <a:gd name="connsiteY3" fmla="*/ 609600 h 781050"/>
              <a:gd name="connsiteX4" fmla="*/ 1104900 w 1790700"/>
              <a:gd name="connsiteY4" fmla="*/ 161925 h 781050"/>
              <a:gd name="connsiteX5" fmla="*/ 962025 w 1790700"/>
              <a:gd name="connsiteY5" fmla="*/ 0 h 781050"/>
              <a:gd name="connsiteX6" fmla="*/ 0 w 1790700"/>
              <a:gd name="connsiteY6" fmla="*/ 781050 h 781050"/>
              <a:gd name="connsiteX0" fmla="*/ 0 w 1790700"/>
              <a:gd name="connsiteY0" fmla="*/ 802481 h 802481"/>
              <a:gd name="connsiteX1" fmla="*/ 1790700 w 1790700"/>
              <a:gd name="connsiteY1" fmla="*/ 802481 h 802481"/>
              <a:gd name="connsiteX2" fmla="*/ 1543050 w 1790700"/>
              <a:gd name="connsiteY2" fmla="*/ 631031 h 802481"/>
              <a:gd name="connsiteX3" fmla="*/ 419100 w 1790700"/>
              <a:gd name="connsiteY3" fmla="*/ 631031 h 802481"/>
              <a:gd name="connsiteX4" fmla="*/ 1104900 w 1790700"/>
              <a:gd name="connsiteY4" fmla="*/ 183356 h 802481"/>
              <a:gd name="connsiteX5" fmla="*/ 950119 w 1790700"/>
              <a:gd name="connsiteY5" fmla="*/ 0 h 802481"/>
              <a:gd name="connsiteX6" fmla="*/ 0 w 1790700"/>
              <a:gd name="connsiteY6" fmla="*/ 802481 h 802481"/>
              <a:gd name="connsiteX0" fmla="*/ 0 w 1790700"/>
              <a:gd name="connsiteY0" fmla="*/ 802481 h 802481"/>
              <a:gd name="connsiteX1" fmla="*/ 1790700 w 1790700"/>
              <a:gd name="connsiteY1" fmla="*/ 802481 h 802481"/>
              <a:gd name="connsiteX2" fmla="*/ 1543050 w 1790700"/>
              <a:gd name="connsiteY2" fmla="*/ 631031 h 802481"/>
              <a:gd name="connsiteX3" fmla="*/ 419100 w 1790700"/>
              <a:gd name="connsiteY3" fmla="*/ 631031 h 802481"/>
              <a:gd name="connsiteX4" fmla="*/ 1042987 w 1790700"/>
              <a:gd name="connsiteY4" fmla="*/ 123825 h 802481"/>
              <a:gd name="connsiteX5" fmla="*/ 950119 w 1790700"/>
              <a:gd name="connsiteY5" fmla="*/ 0 h 802481"/>
              <a:gd name="connsiteX6" fmla="*/ 0 w 1790700"/>
              <a:gd name="connsiteY6" fmla="*/ 802481 h 802481"/>
              <a:gd name="connsiteX0" fmla="*/ 0 w 1543050"/>
              <a:gd name="connsiteY0" fmla="*/ 802481 h 802481"/>
              <a:gd name="connsiteX1" fmla="*/ 531018 w 1543050"/>
              <a:gd name="connsiteY1" fmla="*/ 802481 h 802481"/>
              <a:gd name="connsiteX2" fmla="*/ 1543050 w 1543050"/>
              <a:gd name="connsiteY2" fmla="*/ 631031 h 802481"/>
              <a:gd name="connsiteX3" fmla="*/ 419100 w 1543050"/>
              <a:gd name="connsiteY3" fmla="*/ 631031 h 802481"/>
              <a:gd name="connsiteX4" fmla="*/ 1042987 w 1543050"/>
              <a:gd name="connsiteY4" fmla="*/ 123825 h 802481"/>
              <a:gd name="connsiteX5" fmla="*/ 950119 w 1543050"/>
              <a:gd name="connsiteY5" fmla="*/ 0 h 802481"/>
              <a:gd name="connsiteX6" fmla="*/ 0 w 1543050"/>
              <a:gd name="connsiteY6" fmla="*/ 802481 h 802481"/>
              <a:gd name="connsiteX0" fmla="*/ 0 w 1042987"/>
              <a:gd name="connsiteY0" fmla="*/ 802481 h 802481"/>
              <a:gd name="connsiteX1" fmla="*/ 531018 w 1042987"/>
              <a:gd name="connsiteY1" fmla="*/ 802481 h 802481"/>
              <a:gd name="connsiteX2" fmla="*/ 492919 w 1042987"/>
              <a:gd name="connsiteY2" fmla="*/ 740569 h 802481"/>
              <a:gd name="connsiteX3" fmla="*/ 419100 w 1042987"/>
              <a:gd name="connsiteY3" fmla="*/ 631031 h 802481"/>
              <a:gd name="connsiteX4" fmla="*/ 1042987 w 1042987"/>
              <a:gd name="connsiteY4" fmla="*/ 123825 h 802481"/>
              <a:gd name="connsiteX5" fmla="*/ 950119 w 1042987"/>
              <a:gd name="connsiteY5" fmla="*/ 0 h 802481"/>
              <a:gd name="connsiteX6" fmla="*/ 0 w 1042987"/>
              <a:gd name="connsiteY6" fmla="*/ 802481 h 802481"/>
              <a:gd name="connsiteX0" fmla="*/ 0 w 1042987"/>
              <a:gd name="connsiteY0" fmla="*/ 802481 h 802481"/>
              <a:gd name="connsiteX1" fmla="*/ 531018 w 1042987"/>
              <a:gd name="connsiteY1" fmla="*/ 802481 h 802481"/>
              <a:gd name="connsiteX2" fmla="*/ 492919 w 1042987"/>
              <a:gd name="connsiteY2" fmla="*/ 740569 h 802481"/>
              <a:gd name="connsiteX3" fmla="*/ 192882 w 1042987"/>
              <a:gd name="connsiteY3" fmla="*/ 735806 h 802481"/>
              <a:gd name="connsiteX4" fmla="*/ 1042987 w 1042987"/>
              <a:gd name="connsiteY4" fmla="*/ 123825 h 802481"/>
              <a:gd name="connsiteX5" fmla="*/ 950119 w 1042987"/>
              <a:gd name="connsiteY5" fmla="*/ 0 h 802481"/>
              <a:gd name="connsiteX6" fmla="*/ 0 w 1042987"/>
              <a:gd name="connsiteY6" fmla="*/ 802481 h 802481"/>
              <a:gd name="connsiteX0" fmla="*/ 0 w 950119"/>
              <a:gd name="connsiteY0" fmla="*/ 802481 h 802481"/>
              <a:gd name="connsiteX1" fmla="*/ 531018 w 950119"/>
              <a:gd name="connsiteY1" fmla="*/ 802481 h 802481"/>
              <a:gd name="connsiteX2" fmla="*/ 492919 w 950119"/>
              <a:gd name="connsiteY2" fmla="*/ 740569 h 802481"/>
              <a:gd name="connsiteX3" fmla="*/ 192882 w 950119"/>
              <a:gd name="connsiteY3" fmla="*/ 735806 h 802481"/>
              <a:gd name="connsiteX4" fmla="*/ 516731 w 950119"/>
              <a:gd name="connsiteY4" fmla="*/ 507206 h 802481"/>
              <a:gd name="connsiteX5" fmla="*/ 950119 w 950119"/>
              <a:gd name="connsiteY5" fmla="*/ 0 h 802481"/>
              <a:gd name="connsiteX6" fmla="*/ 0 w 950119"/>
              <a:gd name="connsiteY6" fmla="*/ 802481 h 802481"/>
              <a:gd name="connsiteX0" fmla="*/ 0 w 531019"/>
              <a:gd name="connsiteY0" fmla="*/ 440531 h 440531"/>
              <a:gd name="connsiteX1" fmla="*/ 531018 w 531019"/>
              <a:gd name="connsiteY1" fmla="*/ 440531 h 440531"/>
              <a:gd name="connsiteX2" fmla="*/ 492919 w 531019"/>
              <a:gd name="connsiteY2" fmla="*/ 378619 h 440531"/>
              <a:gd name="connsiteX3" fmla="*/ 192882 w 531019"/>
              <a:gd name="connsiteY3" fmla="*/ 373856 h 440531"/>
              <a:gd name="connsiteX4" fmla="*/ 516731 w 531019"/>
              <a:gd name="connsiteY4" fmla="*/ 145256 h 440531"/>
              <a:gd name="connsiteX5" fmla="*/ 531019 w 531019"/>
              <a:gd name="connsiteY5" fmla="*/ 0 h 440531"/>
              <a:gd name="connsiteX6" fmla="*/ 0 w 531019"/>
              <a:gd name="connsiteY6" fmla="*/ 440531 h 440531"/>
              <a:gd name="connsiteX0" fmla="*/ 0 w 531019"/>
              <a:gd name="connsiteY0" fmla="*/ 440531 h 440531"/>
              <a:gd name="connsiteX1" fmla="*/ 531018 w 531019"/>
              <a:gd name="connsiteY1" fmla="*/ 440531 h 440531"/>
              <a:gd name="connsiteX2" fmla="*/ 492919 w 531019"/>
              <a:gd name="connsiteY2" fmla="*/ 378619 h 440531"/>
              <a:gd name="connsiteX3" fmla="*/ 192882 w 531019"/>
              <a:gd name="connsiteY3" fmla="*/ 373856 h 440531"/>
              <a:gd name="connsiteX4" fmla="*/ 528638 w 531019"/>
              <a:gd name="connsiteY4" fmla="*/ 78581 h 440531"/>
              <a:gd name="connsiteX5" fmla="*/ 531019 w 531019"/>
              <a:gd name="connsiteY5" fmla="*/ 0 h 440531"/>
              <a:gd name="connsiteX6" fmla="*/ 0 w 531019"/>
              <a:gd name="connsiteY6" fmla="*/ 440531 h 440531"/>
              <a:gd name="connsiteX0" fmla="*/ 0 w 531019"/>
              <a:gd name="connsiteY0" fmla="*/ 440531 h 440531"/>
              <a:gd name="connsiteX1" fmla="*/ 531018 w 531019"/>
              <a:gd name="connsiteY1" fmla="*/ 440531 h 440531"/>
              <a:gd name="connsiteX2" fmla="*/ 519113 w 531019"/>
              <a:gd name="connsiteY2" fmla="*/ 371476 h 440531"/>
              <a:gd name="connsiteX3" fmla="*/ 192882 w 531019"/>
              <a:gd name="connsiteY3" fmla="*/ 373856 h 440531"/>
              <a:gd name="connsiteX4" fmla="*/ 528638 w 531019"/>
              <a:gd name="connsiteY4" fmla="*/ 78581 h 440531"/>
              <a:gd name="connsiteX5" fmla="*/ 531019 w 531019"/>
              <a:gd name="connsiteY5" fmla="*/ 0 h 440531"/>
              <a:gd name="connsiteX6" fmla="*/ 0 w 531019"/>
              <a:gd name="connsiteY6" fmla="*/ 440531 h 440531"/>
              <a:gd name="connsiteX0" fmla="*/ 0 w 533400"/>
              <a:gd name="connsiteY0" fmla="*/ 440531 h 440531"/>
              <a:gd name="connsiteX1" fmla="*/ 531018 w 533400"/>
              <a:gd name="connsiteY1" fmla="*/ 440531 h 440531"/>
              <a:gd name="connsiteX2" fmla="*/ 533400 w 533400"/>
              <a:gd name="connsiteY2" fmla="*/ 371476 h 440531"/>
              <a:gd name="connsiteX3" fmla="*/ 192882 w 533400"/>
              <a:gd name="connsiteY3" fmla="*/ 373856 h 440531"/>
              <a:gd name="connsiteX4" fmla="*/ 528638 w 533400"/>
              <a:gd name="connsiteY4" fmla="*/ 78581 h 440531"/>
              <a:gd name="connsiteX5" fmla="*/ 531019 w 533400"/>
              <a:gd name="connsiteY5" fmla="*/ 0 h 440531"/>
              <a:gd name="connsiteX6" fmla="*/ 0 w 533400"/>
              <a:gd name="connsiteY6" fmla="*/ 440531 h 440531"/>
              <a:gd name="connsiteX0" fmla="*/ 0 w 531019"/>
              <a:gd name="connsiteY0" fmla="*/ 440531 h 440531"/>
              <a:gd name="connsiteX1" fmla="*/ 531018 w 531019"/>
              <a:gd name="connsiteY1" fmla="*/ 440531 h 440531"/>
              <a:gd name="connsiteX2" fmla="*/ 526257 w 531019"/>
              <a:gd name="connsiteY2" fmla="*/ 371476 h 440531"/>
              <a:gd name="connsiteX3" fmla="*/ 192882 w 531019"/>
              <a:gd name="connsiteY3" fmla="*/ 373856 h 440531"/>
              <a:gd name="connsiteX4" fmla="*/ 528638 w 531019"/>
              <a:gd name="connsiteY4" fmla="*/ 78581 h 440531"/>
              <a:gd name="connsiteX5" fmla="*/ 531019 w 531019"/>
              <a:gd name="connsiteY5" fmla="*/ 0 h 440531"/>
              <a:gd name="connsiteX6" fmla="*/ 0 w 531019"/>
              <a:gd name="connsiteY6" fmla="*/ 440531 h 440531"/>
              <a:gd name="connsiteX0" fmla="*/ 0 w 531020"/>
              <a:gd name="connsiteY0" fmla="*/ 440531 h 440531"/>
              <a:gd name="connsiteX1" fmla="*/ 531018 w 531020"/>
              <a:gd name="connsiteY1" fmla="*/ 440531 h 440531"/>
              <a:gd name="connsiteX2" fmla="*/ 531020 w 531020"/>
              <a:gd name="connsiteY2" fmla="*/ 388145 h 440531"/>
              <a:gd name="connsiteX3" fmla="*/ 192882 w 531020"/>
              <a:gd name="connsiteY3" fmla="*/ 373856 h 440531"/>
              <a:gd name="connsiteX4" fmla="*/ 528638 w 531020"/>
              <a:gd name="connsiteY4" fmla="*/ 78581 h 440531"/>
              <a:gd name="connsiteX5" fmla="*/ 531019 w 531020"/>
              <a:gd name="connsiteY5" fmla="*/ 0 h 440531"/>
              <a:gd name="connsiteX6" fmla="*/ 0 w 531020"/>
              <a:gd name="connsiteY6" fmla="*/ 440531 h 440531"/>
              <a:gd name="connsiteX0" fmla="*/ 0 w 531020"/>
              <a:gd name="connsiteY0" fmla="*/ 440531 h 440531"/>
              <a:gd name="connsiteX1" fmla="*/ 531018 w 531020"/>
              <a:gd name="connsiteY1" fmla="*/ 440531 h 440531"/>
              <a:gd name="connsiteX2" fmla="*/ 531020 w 531020"/>
              <a:gd name="connsiteY2" fmla="*/ 388145 h 440531"/>
              <a:gd name="connsiteX3" fmla="*/ 138113 w 531020"/>
              <a:gd name="connsiteY3" fmla="*/ 392906 h 440531"/>
              <a:gd name="connsiteX4" fmla="*/ 528638 w 531020"/>
              <a:gd name="connsiteY4" fmla="*/ 78581 h 440531"/>
              <a:gd name="connsiteX5" fmla="*/ 531019 w 531020"/>
              <a:gd name="connsiteY5" fmla="*/ 0 h 440531"/>
              <a:gd name="connsiteX6" fmla="*/ 0 w 531020"/>
              <a:gd name="connsiteY6" fmla="*/ 440531 h 440531"/>
              <a:gd name="connsiteX0" fmla="*/ 0 w 531020"/>
              <a:gd name="connsiteY0" fmla="*/ 414337 h 414337"/>
              <a:gd name="connsiteX1" fmla="*/ 531018 w 531020"/>
              <a:gd name="connsiteY1" fmla="*/ 414337 h 414337"/>
              <a:gd name="connsiteX2" fmla="*/ 531020 w 531020"/>
              <a:gd name="connsiteY2" fmla="*/ 361951 h 414337"/>
              <a:gd name="connsiteX3" fmla="*/ 138113 w 531020"/>
              <a:gd name="connsiteY3" fmla="*/ 366712 h 414337"/>
              <a:gd name="connsiteX4" fmla="*/ 528638 w 531020"/>
              <a:gd name="connsiteY4" fmla="*/ 52387 h 414337"/>
              <a:gd name="connsiteX5" fmla="*/ 495300 w 531020"/>
              <a:gd name="connsiteY5" fmla="*/ 0 h 414337"/>
              <a:gd name="connsiteX6" fmla="*/ 0 w 531020"/>
              <a:gd name="connsiteY6" fmla="*/ 414337 h 414337"/>
              <a:gd name="connsiteX0" fmla="*/ 0 w 531020"/>
              <a:gd name="connsiteY0" fmla="*/ 414337 h 414337"/>
              <a:gd name="connsiteX1" fmla="*/ 531018 w 531020"/>
              <a:gd name="connsiteY1" fmla="*/ 414337 h 414337"/>
              <a:gd name="connsiteX2" fmla="*/ 531020 w 531020"/>
              <a:gd name="connsiteY2" fmla="*/ 361951 h 414337"/>
              <a:gd name="connsiteX3" fmla="*/ 138113 w 531020"/>
              <a:gd name="connsiteY3" fmla="*/ 366712 h 414337"/>
              <a:gd name="connsiteX4" fmla="*/ 481013 w 531020"/>
              <a:gd name="connsiteY4" fmla="*/ 69056 h 414337"/>
              <a:gd name="connsiteX5" fmla="*/ 495300 w 531020"/>
              <a:gd name="connsiteY5" fmla="*/ 0 h 414337"/>
              <a:gd name="connsiteX6" fmla="*/ 0 w 531020"/>
              <a:gd name="connsiteY6" fmla="*/ 414337 h 414337"/>
              <a:gd name="connsiteX0" fmla="*/ 0 w 531020"/>
              <a:gd name="connsiteY0" fmla="*/ 414337 h 414337"/>
              <a:gd name="connsiteX1" fmla="*/ 531018 w 531020"/>
              <a:gd name="connsiteY1" fmla="*/ 414337 h 414337"/>
              <a:gd name="connsiteX2" fmla="*/ 531020 w 531020"/>
              <a:gd name="connsiteY2" fmla="*/ 361951 h 414337"/>
              <a:gd name="connsiteX3" fmla="*/ 138113 w 531020"/>
              <a:gd name="connsiteY3" fmla="*/ 366712 h 414337"/>
              <a:gd name="connsiteX4" fmla="*/ 490538 w 531020"/>
              <a:gd name="connsiteY4" fmla="*/ 80962 h 414337"/>
              <a:gd name="connsiteX5" fmla="*/ 495300 w 531020"/>
              <a:gd name="connsiteY5" fmla="*/ 0 h 414337"/>
              <a:gd name="connsiteX6" fmla="*/ 0 w 531020"/>
              <a:gd name="connsiteY6" fmla="*/ 414337 h 414337"/>
              <a:gd name="connsiteX0" fmla="*/ 0 w 531020"/>
              <a:gd name="connsiteY0" fmla="*/ 414337 h 414337"/>
              <a:gd name="connsiteX1" fmla="*/ 531018 w 531020"/>
              <a:gd name="connsiteY1" fmla="*/ 414337 h 414337"/>
              <a:gd name="connsiteX2" fmla="*/ 531020 w 531020"/>
              <a:gd name="connsiteY2" fmla="*/ 361951 h 414337"/>
              <a:gd name="connsiteX3" fmla="*/ 138113 w 531020"/>
              <a:gd name="connsiteY3" fmla="*/ 366712 h 414337"/>
              <a:gd name="connsiteX4" fmla="*/ 490538 w 531020"/>
              <a:gd name="connsiteY4" fmla="*/ 80962 h 414337"/>
              <a:gd name="connsiteX5" fmla="*/ 495300 w 531020"/>
              <a:gd name="connsiteY5" fmla="*/ 0 h 414337"/>
              <a:gd name="connsiteX6" fmla="*/ 0 w 531020"/>
              <a:gd name="connsiteY6" fmla="*/ 414337 h 414337"/>
              <a:gd name="connsiteX0" fmla="*/ 0 w 531020"/>
              <a:gd name="connsiteY0" fmla="*/ 414337 h 414337"/>
              <a:gd name="connsiteX1" fmla="*/ 531018 w 531020"/>
              <a:gd name="connsiteY1" fmla="*/ 414337 h 414337"/>
              <a:gd name="connsiteX2" fmla="*/ 531020 w 531020"/>
              <a:gd name="connsiteY2" fmla="*/ 361951 h 414337"/>
              <a:gd name="connsiteX3" fmla="*/ 138113 w 531020"/>
              <a:gd name="connsiteY3" fmla="*/ 366712 h 414337"/>
              <a:gd name="connsiteX4" fmla="*/ 509588 w 531020"/>
              <a:gd name="connsiteY4" fmla="*/ 52387 h 414337"/>
              <a:gd name="connsiteX5" fmla="*/ 495300 w 531020"/>
              <a:gd name="connsiteY5" fmla="*/ 0 h 414337"/>
              <a:gd name="connsiteX6" fmla="*/ 0 w 531020"/>
              <a:gd name="connsiteY6" fmla="*/ 414337 h 414337"/>
              <a:gd name="connsiteX0" fmla="*/ 0 w 531020"/>
              <a:gd name="connsiteY0" fmla="*/ 419099 h 419099"/>
              <a:gd name="connsiteX1" fmla="*/ 531018 w 531020"/>
              <a:gd name="connsiteY1" fmla="*/ 419099 h 419099"/>
              <a:gd name="connsiteX2" fmla="*/ 531020 w 531020"/>
              <a:gd name="connsiteY2" fmla="*/ 366713 h 419099"/>
              <a:gd name="connsiteX3" fmla="*/ 138113 w 531020"/>
              <a:gd name="connsiteY3" fmla="*/ 371474 h 419099"/>
              <a:gd name="connsiteX4" fmla="*/ 509588 w 531020"/>
              <a:gd name="connsiteY4" fmla="*/ 57149 h 419099"/>
              <a:gd name="connsiteX5" fmla="*/ 509588 w 531020"/>
              <a:gd name="connsiteY5" fmla="*/ 0 h 419099"/>
              <a:gd name="connsiteX6" fmla="*/ 0 w 531020"/>
              <a:gd name="connsiteY6" fmla="*/ 419099 h 419099"/>
              <a:gd name="connsiteX0" fmla="*/ 0 w 531020"/>
              <a:gd name="connsiteY0" fmla="*/ 419099 h 419099"/>
              <a:gd name="connsiteX1" fmla="*/ 531018 w 531020"/>
              <a:gd name="connsiteY1" fmla="*/ 419099 h 419099"/>
              <a:gd name="connsiteX2" fmla="*/ 531020 w 531020"/>
              <a:gd name="connsiteY2" fmla="*/ 366713 h 419099"/>
              <a:gd name="connsiteX3" fmla="*/ 133351 w 531020"/>
              <a:gd name="connsiteY3" fmla="*/ 369093 h 419099"/>
              <a:gd name="connsiteX4" fmla="*/ 509588 w 531020"/>
              <a:gd name="connsiteY4" fmla="*/ 57149 h 419099"/>
              <a:gd name="connsiteX5" fmla="*/ 509588 w 531020"/>
              <a:gd name="connsiteY5" fmla="*/ 0 h 419099"/>
              <a:gd name="connsiteX6" fmla="*/ 0 w 531020"/>
              <a:gd name="connsiteY6" fmla="*/ 419099 h 419099"/>
              <a:gd name="connsiteX0" fmla="*/ 0 w 531020"/>
              <a:gd name="connsiteY0" fmla="*/ 419099 h 419099"/>
              <a:gd name="connsiteX1" fmla="*/ 531018 w 531020"/>
              <a:gd name="connsiteY1" fmla="*/ 419099 h 419099"/>
              <a:gd name="connsiteX2" fmla="*/ 531020 w 531020"/>
              <a:gd name="connsiteY2" fmla="*/ 366713 h 419099"/>
              <a:gd name="connsiteX3" fmla="*/ 133351 w 531020"/>
              <a:gd name="connsiteY3" fmla="*/ 369093 h 419099"/>
              <a:gd name="connsiteX4" fmla="*/ 526256 w 531020"/>
              <a:gd name="connsiteY4" fmla="*/ 45243 h 419099"/>
              <a:gd name="connsiteX5" fmla="*/ 509588 w 531020"/>
              <a:gd name="connsiteY5" fmla="*/ 0 h 419099"/>
              <a:gd name="connsiteX6" fmla="*/ 0 w 531020"/>
              <a:gd name="connsiteY6" fmla="*/ 419099 h 419099"/>
              <a:gd name="connsiteX0" fmla="*/ 0 w 531020"/>
              <a:gd name="connsiteY0" fmla="*/ 435768 h 435768"/>
              <a:gd name="connsiteX1" fmla="*/ 531018 w 531020"/>
              <a:gd name="connsiteY1" fmla="*/ 435768 h 435768"/>
              <a:gd name="connsiteX2" fmla="*/ 531020 w 531020"/>
              <a:gd name="connsiteY2" fmla="*/ 383382 h 435768"/>
              <a:gd name="connsiteX3" fmla="*/ 133351 w 531020"/>
              <a:gd name="connsiteY3" fmla="*/ 385762 h 435768"/>
              <a:gd name="connsiteX4" fmla="*/ 526256 w 531020"/>
              <a:gd name="connsiteY4" fmla="*/ 61912 h 435768"/>
              <a:gd name="connsiteX5" fmla="*/ 528638 w 531020"/>
              <a:gd name="connsiteY5" fmla="*/ 0 h 435768"/>
              <a:gd name="connsiteX6" fmla="*/ 0 w 531020"/>
              <a:gd name="connsiteY6" fmla="*/ 435768 h 435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1020" h="435768">
                <a:moveTo>
                  <a:pt x="0" y="435768"/>
                </a:moveTo>
                <a:lnTo>
                  <a:pt x="531018" y="435768"/>
                </a:lnTo>
                <a:cubicBezTo>
                  <a:pt x="531019" y="418306"/>
                  <a:pt x="531019" y="400844"/>
                  <a:pt x="531020" y="383382"/>
                </a:cubicBezTo>
                <a:lnTo>
                  <a:pt x="133351" y="385762"/>
                </a:lnTo>
                <a:lnTo>
                  <a:pt x="526256" y="61912"/>
                </a:lnTo>
                <a:cubicBezTo>
                  <a:pt x="527050" y="35718"/>
                  <a:pt x="527844" y="26194"/>
                  <a:pt x="528638" y="0"/>
                </a:cubicBezTo>
                <a:lnTo>
                  <a:pt x="0" y="435768"/>
                </a:lnTo>
                <a:close/>
              </a:path>
            </a:pathLst>
          </a:custGeom>
          <a:solidFill>
            <a:srgbClr val="032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6699" y="6356350"/>
            <a:ext cx="523875" cy="365125"/>
          </a:xfrm>
          <a:prstGeom prst="rect">
            <a:avLst/>
          </a:prstGeom>
        </p:spPr>
        <p:txBody>
          <a:bodyPr/>
          <a:lstStyle/>
          <a:p>
            <a:fld id="{18ADAA3F-219D-42CD-96D6-95ED63C3B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242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dobe Garamond Pro" panose="02020502060506020403" pitchFamily="18" charset="0"/>
          <a:ea typeface="+mj-ea"/>
          <a:cs typeface="Miriam Fixed" panose="020B0509050101010101" pitchFamily="49" charset="-79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32C3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32C3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32C3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32C3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32C3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12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310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Adobe Garamond Pro</vt:lpstr>
      <vt:lpstr>Arial</vt:lpstr>
      <vt:lpstr>Calibri</vt:lpstr>
      <vt:lpstr>Miriam Fixed</vt:lpstr>
      <vt:lpstr>Office Theme</vt:lpstr>
      <vt:lpstr>PowerPoint Presentation</vt:lpstr>
      <vt:lpstr>PowerPoint Presentation</vt:lpstr>
    </vt:vector>
  </TitlesOfParts>
  <Company>City of Salinas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Brett Godown</dc:creator>
  <cp:lastModifiedBy>Brett Godown</cp:lastModifiedBy>
  <cp:revision>11</cp:revision>
  <dcterms:created xsi:type="dcterms:W3CDTF">2020-01-13T16:45:17Z</dcterms:created>
  <dcterms:modified xsi:type="dcterms:W3CDTF">2020-01-13T21:59:06Z</dcterms:modified>
</cp:coreProperties>
</file>