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92" r:id="rId3"/>
    <p:sldId id="293" r:id="rId4"/>
    <p:sldId id="289" r:id="rId5"/>
    <p:sldId id="290" r:id="rId6"/>
    <p:sldId id="280" r:id="rId7"/>
    <p:sldId id="281" r:id="rId8"/>
    <p:sldId id="282" r:id="rId9"/>
    <p:sldId id="294" r:id="rId10"/>
    <p:sldId id="295" r:id="rId11"/>
    <p:sldId id="283" r:id="rId12"/>
    <p:sldId id="284" r:id="rId13"/>
    <p:sldId id="285" r:id="rId14"/>
    <p:sldId id="296" r:id="rId15"/>
    <p:sldId id="297" r:id="rId16"/>
    <p:sldId id="286" r:id="rId17"/>
    <p:sldId id="287" r:id="rId18"/>
    <p:sldId id="288" r:id="rId19"/>
    <p:sldId id="298" r:id="rId20"/>
    <p:sldId id="299" r:id="rId21"/>
    <p:sldId id="291" r:id="rId22"/>
    <p:sldId id="279" r:id="rId23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834" y="3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a Robertson" userId="0776b3da-4ab6-4519-9949-0b068023aa7e" providerId="ADAL" clId="{B80535EB-3A26-4EA5-8D99-83CDE29A3749}"/>
    <pc:docChg chg="undo custSel modMainMaster">
      <pc:chgData name="Krista Robertson" userId="0776b3da-4ab6-4519-9949-0b068023aa7e" providerId="ADAL" clId="{B80535EB-3A26-4EA5-8D99-83CDE29A3749}" dt="2022-12-16T07:17:24.680" v="26" actId="14826"/>
      <pc:docMkLst>
        <pc:docMk/>
      </pc:docMkLst>
      <pc:sldMasterChg chg="modSldLayout">
        <pc:chgData name="Krista Robertson" userId="0776b3da-4ab6-4519-9949-0b068023aa7e" providerId="ADAL" clId="{B80535EB-3A26-4EA5-8D99-83CDE29A3749}" dt="2022-12-16T07:17:24.680" v="26" actId="14826"/>
        <pc:sldMasterMkLst>
          <pc:docMk/>
          <pc:sldMasterMk cId="1270896569" sldId="2147483648"/>
        </pc:sldMasterMkLst>
        <pc:sldLayoutChg chg="addSp modSp mod">
          <pc:chgData name="Krista Robertson" userId="0776b3da-4ab6-4519-9949-0b068023aa7e" providerId="ADAL" clId="{B80535EB-3A26-4EA5-8D99-83CDE29A3749}" dt="2022-12-16T07:15:28.526" v="12" actId="2085"/>
          <pc:sldLayoutMkLst>
            <pc:docMk/>
            <pc:sldMasterMk cId="1270896569" sldId="2147483648"/>
            <pc:sldLayoutMk cId="556565549" sldId="2147483649"/>
          </pc:sldLayoutMkLst>
          <pc:spChg chg="add mod">
            <ac:chgData name="Krista Robertson" userId="0776b3da-4ab6-4519-9949-0b068023aa7e" providerId="ADAL" clId="{B80535EB-3A26-4EA5-8D99-83CDE29A3749}" dt="2022-12-16T07:15:28.526" v="12" actId="2085"/>
            <ac:spMkLst>
              <pc:docMk/>
              <pc:sldMasterMk cId="1270896569" sldId="2147483648"/>
              <pc:sldLayoutMk cId="556565549" sldId="2147483649"/>
              <ac:spMk id="4" creationId="{90F2617A-189C-8A71-4597-2813B67CEA6D}"/>
            </ac:spMkLst>
          </pc:spChg>
          <pc:picChg chg="mod">
            <ac:chgData name="Krista Robertson" userId="0776b3da-4ab6-4519-9949-0b068023aa7e" providerId="ADAL" clId="{B80535EB-3A26-4EA5-8D99-83CDE29A3749}" dt="2022-12-16T07:14:55.505" v="5" actId="1076"/>
            <ac:picMkLst>
              <pc:docMk/>
              <pc:sldMasterMk cId="1270896569" sldId="2147483648"/>
              <pc:sldLayoutMk cId="556565549" sldId="2147483649"/>
              <ac:picMk id="7" creationId="{CAD9F67B-E3AD-4C19-BDB4-2097796FECE5}"/>
            </ac:picMkLst>
          </pc:picChg>
          <pc:picChg chg="add mod">
            <ac:chgData name="Krista Robertson" userId="0776b3da-4ab6-4519-9949-0b068023aa7e" providerId="ADAL" clId="{B80535EB-3A26-4EA5-8D99-83CDE29A3749}" dt="2022-12-16T07:15:19.486" v="11" actId="1076"/>
            <ac:picMkLst>
              <pc:docMk/>
              <pc:sldMasterMk cId="1270896569" sldId="2147483648"/>
              <pc:sldLayoutMk cId="556565549" sldId="2147483649"/>
              <ac:picMk id="8" creationId="{2DC62BC2-F50D-9A52-6BBC-7526FB8B9FE1}"/>
            </ac:picMkLst>
          </pc:picChg>
        </pc:sldLayoutChg>
        <pc:sldLayoutChg chg="modSp">
          <pc:chgData name="Krista Robertson" userId="0776b3da-4ab6-4519-9949-0b068023aa7e" providerId="ADAL" clId="{B80535EB-3A26-4EA5-8D99-83CDE29A3749}" dt="2022-12-16T07:17:01.189" v="22" actId="14826"/>
          <pc:sldLayoutMkLst>
            <pc:docMk/>
            <pc:sldMasterMk cId="1270896569" sldId="2147483648"/>
            <pc:sldLayoutMk cId="4134855508" sldId="2147483660"/>
          </pc:sldLayoutMkLst>
          <pc:picChg chg="mod">
            <ac:chgData name="Krista Robertson" userId="0776b3da-4ab6-4519-9949-0b068023aa7e" providerId="ADAL" clId="{B80535EB-3A26-4EA5-8D99-83CDE29A3749}" dt="2022-12-16T07:17:01.189" v="22" actId="14826"/>
            <ac:picMkLst>
              <pc:docMk/>
              <pc:sldMasterMk cId="1270896569" sldId="2147483648"/>
              <pc:sldLayoutMk cId="4134855508" sldId="2147483660"/>
              <ac:picMk id="8" creationId="{F6DA8610-DBCE-4DDE-AFEE-8988551F4DD7}"/>
            </ac:picMkLst>
          </pc:picChg>
        </pc:sldLayoutChg>
        <pc:sldLayoutChg chg="modSp">
          <pc:chgData name="Krista Robertson" userId="0776b3da-4ab6-4519-9949-0b068023aa7e" providerId="ADAL" clId="{B80535EB-3A26-4EA5-8D99-83CDE29A3749}" dt="2022-12-16T07:17:18.476" v="25" actId="14826"/>
          <pc:sldLayoutMkLst>
            <pc:docMk/>
            <pc:sldMasterMk cId="1270896569" sldId="2147483648"/>
            <pc:sldLayoutMk cId="2822460467" sldId="2147483667"/>
          </pc:sldLayoutMkLst>
          <pc:picChg chg="mod">
            <ac:chgData name="Krista Robertson" userId="0776b3da-4ab6-4519-9949-0b068023aa7e" providerId="ADAL" clId="{B80535EB-3A26-4EA5-8D99-83CDE29A3749}" dt="2022-12-16T07:17:18.476" v="25" actId="14826"/>
            <ac:picMkLst>
              <pc:docMk/>
              <pc:sldMasterMk cId="1270896569" sldId="2147483648"/>
              <pc:sldLayoutMk cId="2822460467" sldId="2147483667"/>
              <ac:picMk id="8" creationId="{7C5B7D24-B006-4CEB-B890-A056736B2BE2}"/>
            </ac:picMkLst>
          </pc:picChg>
        </pc:sldLayoutChg>
        <pc:sldLayoutChg chg="modSp">
          <pc:chgData name="Krista Robertson" userId="0776b3da-4ab6-4519-9949-0b068023aa7e" providerId="ADAL" clId="{B80535EB-3A26-4EA5-8D99-83CDE29A3749}" dt="2022-12-16T07:17:24.680" v="26" actId="14826"/>
          <pc:sldLayoutMkLst>
            <pc:docMk/>
            <pc:sldMasterMk cId="1270896569" sldId="2147483648"/>
            <pc:sldLayoutMk cId="3489943468" sldId="2147483686"/>
          </pc:sldLayoutMkLst>
          <pc:picChg chg="mod">
            <ac:chgData name="Krista Robertson" userId="0776b3da-4ab6-4519-9949-0b068023aa7e" providerId="ADAL" clId="{B80535EB-3A26-4EA5-8D99-83CDE29A3749}" dt="2022-12-16T07:17:24.680" v="26" actId="14826"/>
            <ac:picMkLst>
              <pc:docMk/>
              <pc:sldMasterMk cId="1270896569" sldId="2147483648"/>
              <pc:sldLayoutMk cId="3489943468" sldId="2147483686"/>
              <ac:picMk id="11" creationId="{9D9A5778-3D29-48E4-AACA-16DDEA45EF02}"/>
            </ac:picMkLst>
          </pc:picChg>
        </pc:sldLayoutChg>
        <pc:sldLayoutChg chg="modSp">
          <pc:chgData name="Krista Robertson" userId="0776b3da-4ab6-4519-9949-0b068023aa7e" providerId="ADAL" clId="{B80535EB-3A26-4EA5-8D99-83CDE29A3749}" dt="2022-12-16T07:15:53.216" v="13" actId="14826"/>
          <pc:sldLayoutMkLst>
            <pc:docMk/>
            <pc:sldMasterMk cId="1270896569" sldId="2147483648"/>
            <pc:sldLayoutMk cId="1919483435" sldId="2147483689"/>
          </pc:sldLayoutMkLst>
          <pc:picChg chg="mod">
            <ac:chgData name="Krista Robertson" userId="0776b3da-4ab6-4519-9949-0b068023aa7e" providerId="ADAL" clId="{B80535EB-3A26-4EA5-8D99-83CDE29A3749}" dt="2022-12-16T07:15:53.216" v="13" actId="14826"/>
            <ac:picMkLst>
              <pc:docMk/>
              <pc:sldMasterMk cId="1270896569" sldId="2147483648"/>
              <pc:sldLayoutMk cId="1919483435" sldId="2147483689"/>
              <ac:picMk id="6" creationId="{56B9CF80-4BFC-4748-AD13-AE2039C8353E}"/>
            </ac:picMkLst>
          </pc:picChg>
        </pc:sldLayoutChg>
        <pc:sldLayoutChg chg="modSp">
          <pc:chgData name="Krista Robertson" userId="0776b3da-4ab6-4519-9949-0b068023aa7e" providerId="ADAL" clId="{B80535EB-3A26-4EA5-8D99-83CDE29A3749}" dt="2022-12-16T07:16:19.188" v="16" actId="14826"/>
          <pc:sldLayoutMkLst>
            <pc:docMk/>
            <pc:sldMasterMk cId="1270896569" sldId="2147483648"/>
            <pc:sldLayoutMk cId="685677439" sldId="2147483690"/>
          </pc:sldLayoutMkLst>
          <pc:picChg chg="mod">
            <ac:chgData name="Krista Robertson" userId="0776b3da-4ab6-4519-9949-0b068023aa7e" providerId="ADAL" clId="{B80535EB-3A26-4EA5-8D99-83CDE29A3749}" dt="2022-12-16T07:16:19.188" v="16" actId="14826"/>
            <ac:picMkLst>
              <pc:docMk/>
              <pc:sldMasterMk cId="1270896569" sldId="2147483648"/>
              <pc:sldLayoutMk cId="685677439" sldId="2147483690"/>
              <ac:picMk id="11" creationId="{5081BB59-E3DF-4418-9F34-ACF49293B8ED}"/>
            </ac:picMkLst>
          </pc:picChg>
        </pc:sldLayoutChg>
        <pc:sldLayoutChg chg="modSp">
          <pc:chgData name="Krista Robertson" userId="0776b3da-4ab6-4519-9949-0b068023aa7e" providerId="ADAL" clId="{B80535EB-3A26-4EA5-8D99-83CDE29A3749}" dt="2022-12-16T07:17:12.264" v="24" actId="14826"/>
          <pc:sldLayoutMkLst>
            <pc:docMk/>
            <pc:sldMasterMk cId="1270896569" sldId="2147483648"/>
            <pc:sldLayoutMk cId="874223148" sldId="2147483691"/>
          </pc:sldLayoutMkLst>
          <pc:picChg chg="mod">
            <ac:chgData name="Krista Robertson" userId="0776b3da-4ab6-4519-9949-0b068023aa7e" providerId="ADAL" clId="{B80535EB-3A26-4EA5-8D99-83CDE29A3749}" dt="2022-12-16T07:17:12.264" v="24" actId="14826"/>
            <ac:picMkLst>
              <pc:docMk/>
              <pc:sldMasterMk cId="1270896569" sldId="2147483648"/>
              <pc:sldLayoutMk cId="874223148" sldId="2147483691"/>
              <ac:picMk id="7" creationId="{2181F7A1-B639-4103-8E72-6CE7CC3CC84C}"/>
            </ac:picMkLst>
          </pc:picChg>
        </pc:sldLayoutChg>
        <pc:sldLayoutChg chg="modSp">
          <pc:chgData name="Krista Robertson" userId="0776b3da-4ab6-4519-9949-0b068023aa7e" providerId="ADAL" clId="{B80535EB-3A26-4EA5-8D99-83CDE29A3749}" dt="2022-12-16T07:16:41.786" v="19" actId="14826"/>
          <pc:sldLayoutMkLst>
            <pc:docMk/>
            <pc:sldMasterMk cId="1270896569" sldId="2147483648"/>
            <pc:sldLayoutMk cId="2586262304" sldId="2147483692"/>
          </pc:sldLayoutMkLst>
          <pc:picChg chg="mod">
            <ac:chgData name="Krista Robertson" userId="0776b3da-4ab6-4519-9949-0b068023aa7e" providerId="ADAL" clId="{B80535EB-3A26-4EA5-8D99-83CDE29A3749}" dt="2022-12-16T07:16:41.786" v="19" actId="14826"/>
            <ac:picMkLst>
              <pc:docMk/>
              <pc:sldMasterMk cId="1270896569" sldId="2147483648"/>
              <pc:sldLayoutMk cId="2586262304" sldId="2147483692"/>
              <ac:picMk id="8" creationId="{8FD57E01-B84E-4984-BB3A-09E19717CAE7}"/>
            </ac:picMkLst>
          </pc:picChg>
        </pc:sldLayoutChg>
        <pc:sldLayoutChg chg="modSp">
          <pc:chgData name="Krista Robertson" userId="0776b3da-4ab6-4519-9949-0b068023aa7e" providerId="ADAL" clId="{B80535EB-3A26-4EA5-8D99-83CDE29A3749}" dt="2022-12-16T07:16:03.129" v="14" actId="14826"/>
          <pc:sldLayoutMkLst>
            <pc:docMk/>
            <pc:sldMasterMk cId="1270896569" sldId="2147483648"/>
            <pc:sldLayoutMk cId="73176600" sldId="2147483693"/>
          </pc:sldLayoutMkLst>
          <pc:picChg chg="mod">
            <ac:chgData name="Krista Robertson" userId="0776b3da-4ab6-4519-9949-0b068023aa7e" providerId="ADAL" clId="{B80535EB-3A26-4EA5-8D99-83CDE29A3749}" dt="2022-12-16T07:16:03.129" v="14" actId="14826"/>
            <ac:picMkLst>
              <pc:docMk/>
              <pc:sldMasterMk cId="1270896569" sldId="2147483648"/>
              <pc:sldLayoutMk cId="73176600" sldId="2147483693"/>
              <ac:picMk id="9" creationId="{6FDC528F-C1F1-4B59-9A73-690698DE5D14}"/>
            </ac:picMkLst>
          </pc:picChg>
        </pc:sldLayoutChg>
        <pc:sldLayoutChg chg="modSp">
          <pc:chgData name="Krista Robertson" userId="0776b3da-4ab6-4519-9949-0b068023aa7e" providerId="ADAL" clId="{B80535EB-3A26-4EA5-8D99-83CDE29A3749}" dt="2022-12-16T07:16:10.811" v="15" actId="14826"/>
          <pc:sldLayoutMkLst>
            <pc:docMk/>
            <pc:sldMasterMk cId="1270896569" sldId="2147483648"/>
            <pc:sldLayoutMk cId="2914614422" sldId="2147483694"/>
          </pc:sldLayoutMkLst>
          <pc:picChg chg="mod">
            <ac:chgData name="Krista Robertson" userId="0776b3da-4ab6-4519-9949-0b068023aa7e" providerId="ADAL" clId="{B80535EB-3A26-4EA5-8D99-83CDE29A3749}" dt="2022-12-16T07:16:10.811" v="15" actId="14826"/>
            <ac:picMkLst>
              <pc:docMk/>
              <pc:sldMasterMk cId="1270896569" sldId="2147483648"/>
              <pc:sldLayoutMk cId="2914614422" sldId="2147483694"/>
              <ac:picMk id="9" creationId="{A0D91CBD-B20A-48E6-99D2-96321D432EA0}"/>
            </ac:picMkLst>
          </pc:picChg>
        </pc:sldLayoutChg>
        <pc:sldLayoutChg chg="modSp">
          <pc:chgData name="Krista Robertson" userId="0776b3da-4ab6-4519-9949-0b068023aa7e" providerId="ADAL" clId="{B80535EB-3A26-4EA5-8D99-83CDE29A3749}" dt="2022-12-16T07:16:27.216" v="17" actId="14826"/>
          <pc:sldLayoutMkLst>
            <pc:docMk/>
            <pc:sldMasterMk cId="1270896569" sldId="2147483648"/>
            <pc:sldLayoutMk cId="605940901" sldId="2147483695"/>
          </pc:sldLayoutMkLst>
          <pc:picChg chg="mod">
            <ac:chgData name="Krista Robertson" userId="0776b3da-4ab6-4519-9949-0b068023aa7e" providerId="ADAL" clId="{B80535EB-3A26-4EA5-8D99-83CDE29A3749}" dt="2022-12-16T07:16:27.216" v="17" actId="14826"/>
            <ac:picMkLst>
              <pc:docMk/>
              <pc:sldMasterMk cId="1270896569" sldId="2147483648"/>
              <pc:sldLayoutMk cId="605940901" sldId="2147483695"/>
              <ac:picMk id="8" creationId="{BD6F12D9-D90E-4379-8110-1EFCDB0313B6}"/>
            </ac:picMkLst>
          </pc:picChg>
        </pc:sldLayoutChg>
        <pc:sldLayoutChg chg="modSp">
          <pc:chgData name="Krista Robertson" userId="0776b3da-4ab6-4519-9949-0b068023aa7e" providerId="ADAL" clId="{B80535EB-3A26-4EA5-8D99-83CDE29A3749}" dt="2022-12-16T07:16:34.720" v="18" actId="14826"/>
          <pc:sldLayoutMkLst>
            <pc:docMk/>
            <pc:sldMasterMk cId="1270896569" sldId="2147483648"/>
            <pc:sldLayoutMk cId="3969792709" sldId="2147483696"/>
          </pc:sldLayoutMkLst>
          <pc:picChg chg="mod">
            <ac:chgData name="Krista Robertson" userId="0776b3da-4ab6-4519-9949-0b068023aa7e" providerId="ADAL" clId="{B80535EB-3A26-4EA5-8D99-83CDE29A3749}" dt="2022-12-16T07:16:34.720" v="18" actId="14826"/>
            <ac:picMkLst>
              <pc:docMk/>
              <pc:sldMasterMk cId="1270896569" sldId="2147483648"/>
              <pc:sldLayoutMk cId="3969792709" sldId="2147483696"/>
              <ac:picMk id="8" creationId="{725F8B4B-BE72-433E-85CE-0CA5B6FBA9FE}"/>
            </ac:picMkLst>
          </pc:picChg>
        </pc:sldLayoutChg>
        <pc:sldLayoutChg chg="modSp">
          <pc:chgData name="Krista Robertson" userId="0776b3da-4ab6-4519-9949-0b068023aa7e" providerId="ADAL" clId="{B80535EB-3A26-4EA5-8D99-83CDE29A3749}" dt="2022-12-16T07:16:49.134" v="20" actId="14826"/>
          <pc:sldLayoutMkLst>
            <pc:docMk/>
            <pc:sldMasterMk cId="1270896569" sldId="2147483648"/>
            <pc:sldLayoutMk cId="4130326058" sldId="2147483697"/>
          </pc:sldLayoutMkLst>
          <pc:picChg chg="mod">
            <ac:chgData name="Krista Robertson" userId="0776b3da-4ab6-4519-9949-0b068023aa7e" providerId="ADAL" clId="{B80535EB-3A26-4EA5-8D99-83CDE29A3749}" dt="2022-12-16T07:16:49.134" v="20" actId="14826"/>
            <ac:picMkLst>
              <pc:docMk/>
              <pc:sldMasterMk cId="1270896569" sldId="2147483648"/>
              <pc:sldLayoutMk cId="4130326058" sldId="2147483697"/>
              <ac:picMk id="8" creationId="{1A39234E-F096-461E-8B33-7DCC66526794}"/>
            </ac:picMkLst>
          </pc:picChg>
        </pc:sldLayoutChg>
        <pc:sldLayoutChg chg="modSp">
          <pc:chgData name="Krista Robertson" userId="0776b3da-4ab6-4519-9949-0b068023aa7e" providerId="ADAL" clId="{B80535EB-3A26-4EA5-8D99-83CDE29A3749}" dt="2022-12-16T07:16:55.186" v="21" actId="14826"/>
          <pc:sldLayoutMkLst>
            <pc:docMk/>
            <pc:sldMasterMk cId="1270896569" sldId="2147483648"/>
            <pc:sldLayoutMk cId="58955719" sldId="2147483698"/>
          </pc:sldLayoutMkLst>
          <pc:picChg chg="mod">
            <ac:chgData name="Krista Robertson" userId="0776b3da-4ab6-4519-9949-0b068023aa7e" providerId="ADAL" clId="{B80535EB-3A26-4EA5-8D99-83CDE29A3749}" dt="2022-12-16T07:16:55.186" v="21" actId="14826"/>
            <ac:picMkLst>
              <pc:docMk/>
              <pc:sldMasterMk cId="1270896569" sldId="2147483648"/>
              <pc:sldLayoutMk cId="58955719" sldId="2147483698"/>
              <ac:picMk id="8" creationId="{2580F9B1-8559-4A0C-A94D-A507C40DB7B5}"/>
            </ac:picMkLst>
          </pc:picChg>
        </pc:sldLayoutChg>
        <pc:sldLayoutChg chg="modSp mod">
          <pc:chgData name="Krista Robertson" userId="0776b3da-4ab6-4519-9949-0b068023aa7e" providerId="ADAL" clId="{B80535EB-3A26-4EA5-8D99-83CDE29A3749}" dt="2022-12-16T07:17:06.856" v="23" actId="14826"/>
          <pc:sldLayoutMkLst>
            <pc:docMk/>
            <pc:sldMasterMk cId="1270896569" sldId="2147483648"/>
            <pc:sldLayoutMk cId="2672221068" sldId="2147483699"/>
          </pc:sldLayoutMkLst>
          <pc:spChg chg="mod">
            <ac:chgData name="Krista Robertson" userId="0776b3da-4ab6-4519-9949-0b068023aa7e" providerId="ADAL" clId="{B80535EB-3A26-4EA5-8D99-83CDE29A3749}" dt="2022-12-16T07:07:00.428" v="2" actId="1076"/>
            <ac:spMkLst>
              <pc:docMk/>
              <pc:sldMasterMk cId="1270896569" sldId="2147483648"/>
              <pc:sldLayoutMk cId="2672221068" sldId="2147483699"/>
              <ac:spMk id="5" creationId="{0278D13C-936A-4485-A702-044F043A71F0}"/>
            </ac:spMkLst>
          </pc:spChg>
          <pc:picChg chg="mod">
            <ac:chgData name="Krista Robertson" userId="0776b3da-4ab6-4519-9949-0b068023aa7e" providerId="ADAL" clId="{B80535EB-3A26-4EA5-8D99-83CDE29A3749}" dt="2022-12-16T07:17:06.856" v="23" actId="14826"/>
            <ac:picMkLst>
              <pc:docMk/>
              <pc:sldMasterMk cId="1270896569" sldId="2147483648"/>
              <pc:sldLayoutMk cId="2672221068" sldId="2147483699"/>
              <ac:picMk id="8" creationId="{F6DA8610-DBCE-4DDE-AFEE-8988551F4DD7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ACE61-4BDA-410A-819E-FD464848A5D6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5B61F-3A07-4813-B6FC-6A2FCD251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648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85B61F-3A07-4813-B6FC-6A2FCD251F7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556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85B61F-3A07-4813-B6FC-6A2FCD251F7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012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D9F67B-E3AD-4C19-BDB4-2097796FEC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6" y="0"/>
            <a:ext cx="12187887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1DCF29-F112-4226-AB26-116F34E82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41675" y="2989490"/>
            <a:ext cx="6035109" cy="517381"/>
          </a:xfrm>
        </p:spPr>
        <p:txBody>
          <a:bodyPr vert="horz" lIns="91440" tIns="45720" rIns="91440" bIns="45720" rtlCol="0">
            <a:noAutofit/>
          </a:bodyPr>
          <a:lstStyle>
            <a:lvl1pPr algn="r">
              <a:defRPr lang="en-US" sz="4400" b="1" dirty="0">
                <a:solidFill>
                  <a:schemeClr val="accent1"/>
                </a:solidFill>
                <a:latin typeface="Calibri Light" panose="020F0302020204030204" pitchFamily="34" charset="0"/>
                <a:ea typeface="Gadugi" panose="020B0502040204020203" pitchFamily="34" charset="0"/>
                <a:cs typeface="Ebrima" panose="02000000000000000000" pitchFamily="2" charset="0"/>
              </a:defRPr>
            </a:lvl1pPr>
          </a:lstStyle>
          <a:p>
            <a:pPr marL="0" lvl="0" indent="0" algn="r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BF5CE9-5196-4567-A51C-4DB40F436F6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41675" y="3506871"/>
            <a:ext cx="6035109" cy="1772286"/>
          </a:xfrm>
        </p:spPr>
        <p:txBody>
          <a:bodyPr>
            <a:normAutofit/>
          </a:bodyPr>
          <a:lstStyle>
            <a:lvl1pPr marL="0" indent="0" algn="r">
              <a:buNone/>
              <a:defRPr sz="3200" b="0">
                <a:solidFill>
                  <a:schemeClr val="accent3"/>
                </a:solidFill>
                <a:latin typeface="Calibri Light" panose="020F0302020204030204" pitchFamily="34" charset="0"/>
                <a:ea typeface="Gadugi" panose="020B0502040204020203" pitchFamily="34" charset="0"/>
                <a:cs typeface="Ebrima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78B5C74-3430-47C5-A213-E66C80121E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42186" y="5353050"/>
            <a:ext cx="6033877" cy="342900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chemeClr val="accent3"/>
                </a:solidFill>
                <a:latin typeface="+mj-lt"/>
              </a:defRPr>
            </a:lvl1pPr>
            <a:lvl2pPr marL="457200" indent="0" algn="r">
              <a:buNone/>
              <a:defRPr sz="2000">
                <a:solidFill>
                  <a:schemeClr val="accent3"/>
                </a:solidFill>
                <a:latin typeface="+mj-lt"/>
              </a:defRPr>
            </a:lvl2pPr>
            <a:lvl3pPr marL="914400" indent="0" algn="r">
              <a:buNone/>
              <a:defRPr sz="1800">
                <a:solidFill>
                  <a:schemeClr val="accent3"/>
                </a:solidFill>
                <a:latin typeface="+mj-lt"/>
              </a:defRPr>
            </a:lvl3pPr>
            <a:lvl4pPr marL="1371600" indent="0" algn="r">
              <a:buNone/>
              <a:defRPr sz="1600">
                <a:solidFill>
                  <a:schemeClr val="accent3"/>
                </a:solidFill>
                <a:latin typeface="+mj-lt"/>
              </a:defRPr>
            </a:lvl4pPr>
            <a:lvl5pPr marL="1828800" indent="0" algn="r">
              <a:buNone/>
              <a:defRPr sz="1600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0F2617A-189C-8A71-4597-2813B67CEA6D}"/>
              </a:ext>
            </a:extLst>
          </p:cNvPr>
          <p:cNvSpPr/>
          <p:nvPr userDrawn="1"/>
        </p:nvSpPr>
        <p:spPr>
          <a:xfrm>
            <a:off x="10170543" y="517585"/>
            <a:ext cx="1570008" cy="1570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2DC62BC2-F50D-9A52-6BBC-7526FB8B9F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543" y="517585"/>
            <a:ext cx="1583441" cy="158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565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ash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80A91F-38D7-4CFF-BA78-C204BA7708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6" y="0"/>
            <a:ext cx="12187887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E3D271-E397-4E2A-B18F-B0006C9405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32815" y="2578598"/>
            <a:ext cx="9475438" cy="850402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FontTx/>
              <a:buNone/>
              <a:defRPr sz="5400">
                <a:solidFill>
                  <a:schemeClr val="accent1">
                    <a:lumMod val="50000"/>
                  </a:schemeClr>
                </a:solidFill>
              </a:defRPr>
            </a:lvl2pPr>
            <a:lvl3pPr marL="914400" indent="0">
              <a:buFontTx/>
              <a:buNone/>
              <a:defRPr sz="5400">
                <a:solidFill>
                  <a:schemeClr val="accent1">
                    <a:lumMod val="50000"/>
                  </a:schemeClr>
                </a:solidFill>
              </a:defRPr>
            </a:lvl3pPr>
            <a:lvl4pPr marL="1371600" indent="0">
              <a:buFontTx/>
              <a:buNone/>
              <a:defRPr sz="5400">
                <a:solidFill>
                  <a:schemeClr val="accent1">
                    <a:lumMod val="50000"/>
                  </a:schemeClr>
                </a:solidFill>
              </a:defRPr>
            </a:lvl4pPr>
            <a:lvl5pPr marL="1828800" indent="0">
              <a:buFontTx/>
              <a:buNone/>
              <a:defRPr sz="54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Subdivider Slide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6D68709-CDE5-4C4B-9F34-ECEA528426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32815" y="4345906"/>
            <a:ext cx="9475438" cy="968383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800">
                <a:solidFill>
                  <a:schemeClr val="accent3"/>
                </a:solidFill>
                <a:latin typeface="+mj-lt"/>
              </a:defRPr>
            </a:lvl1pPr>
            <a:lvl2pPr marL="457200" indent="0">
              <a:buFontTx/>
              <a:buNone/>
              <a:defRPr sz="4400"/>
            </a:lvl2pPr>
            <a:lvl3pPr marL="914400" indent="0">
              <a:buFontTx/>
              <a:buNone/>
              <a:defRPr sz="4400"/>
            </a:lvl3pPr>
            <a:lvl4pPr marL="1371600" indent="0">
              <a:buFontTx/>
              <a:buNone/>
              <a:defRPr sz="4400"/>
            </a:lvl4pPr>
            <a:lvl5pPr marL="1828800" indent="0">
              <a:buFontTx/>
              <a:buNone/>
              <a:defRPr sz="4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hidden="1">
            <a:extLst>
              <a:ext uri="{FF2B5EF4-FFF2-40B4-BE49-F238E27FC236}">
                <a16:creationId xmlns:a16="http://schemas.microsoft.com/office/drawing/2014/main" id="{202CA60F-7132-49CB-A061-4B09334021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62762"/>
            <a:ext cx="11538408" cy="185757"/>
          </a:xfrm>
          <a:prstGeom prst="rect">
            <a:avLst/>
          </a:prstGeom>
          <a:ln>
            <a:noFill/>
          </a:ln>
        </p:spPr>
      </p:pic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BF6E0C2C-2AB1-49B1-8DA3-CD3184D0F927}"/>
              </a:ext>
            </a:extLst>
          </p:cNvPr>
          <p:cNvSpPr/>
          <p:nvPr userDrawn="1"/>
        </p:nvSpPr>
        <p:spPr>
          <a:xfrm>
            <a:off x="11538408" y="3962762"/>
            <a:ext cx="652242" cy="18369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D184CE6-CDF1-4D3D-ACC1-9F0F50F98B32}"/>
              </a:ext>
            </a:extLst>
          </p:cNvPr>
          <p:cNvSpPr/>
          <p:nvPr userDrawn="1"/>
        </p:nvSpPr>
        <p:spPr>
          <a:xfrm>
            <a:off x="11353800" y="163903"/>
            <a:ext cx="773502" cy="7306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80F9B1-8559-4A0C-A94D-A507C40DB7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53800" y="172894"/>
            <a:ext cx="731304" cy="73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5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DADBF1CB-7CFD-4A59-AD9A-8AECEF51CB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" y="0"/>
            <a:ext cx="121892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928"/>
            <a:ext cx="10515600" cy="730672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>
              <a:buClr>
                <a:schemeClr val="tx2"/>
              </a:buClr>
              <a:defRPr sz="2800">
                <a:latin typeface="+mj-lt"/>
              </a:defRPr>
            </a:lvl1pPr>
            <a:lvl2pPr marL="685800" indent="-228600">
              <a:buClr>
                <a:schemeClr val="bg1">
                  <a:lumMod val="65000"/>
                </a:schemeClr>
              </a:buClr>
              <a:buFont typeface="Calibri" panose="020F0502020204030204" pitchFamily="34" charset="0"/>
              <a:buChar char="−"/>
              <a:defRPr sz="2400">
                <a:latin typeface="+mj-lt"/>
              </a:defRPr>
            </a:lvl2pPr>
            <a:lvl3pPr>
              <a:buClr>
                <a:schemeClr val="bg1">
                  <a:lumMod val="65000"/>
                </a:schemeClr>
              </a:buClr>
              <a:defRPr sz="2000">
                <a:latin typeface="+mj-lt"/>
              </a:defRPr>
            </a:lvl3pPr>
            <a:lvl4pPr>
              <a:buClr>
                <a:schemeClr val="bg1">
                  <a:lumMod val="65000"/>
                </a:schemeClr>
              </a:buClr>
              <a:defRPr sz="1800">
                <a:latin typeface="+mj-lt"/>
              </a:defRPr>
            </a:lvl4pPr>
            <a:lvl5pPr>
              <a:buClr>
                <a:schemeClr val="bg1">
                  <a:lumMod val="65000"/>
                </a:schemeClr>
              </a:buClr>
              <a:defRPr sz="18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278D13C-936A-4485-A702-044F043A71F0}"/>
              </a:ext>
            </a:extLst>
          </p:cNvPr>
          <p:cNvSpPr/>
          <p:nvPr userDrawn="1"/>
        </p:nvSpPr>
        <p:spPr>
          <a:xfrm>
            <a:off x="11353800" y="163903"/>
            <a:ext cx="773502" cy="7306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DA8610-DBCE-4DDE-AFEE-8988551F4D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53800" y="172894"/>
            <a:ext cx="731304" cy="73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555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  <p15:guide id="4" orient="horz" pos="576">
          <p15:clr>
            <a:srgbClr val="FBAE40"/>
          </p15:clr>
        </p15:guide>
        <p15:guide id="6" pos="739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duc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DADBF1CB-7CFD-4A59-AD9A-8AECEF51CB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" y="0"/>
            <a:ext cx="121892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928"/>
            <a:ext cx="10515600" cy="730672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278D13C-936A-4485-A702-044F043A71F0}"/>
              </a:ext>
            </a:extLst>
          </p:cNvPr>
          <p:cNvSpPr/>
          <p:nvPr userDrawn="1"/>
        </p:nvSpPr>
        <p:spPr>
          <a:xfrm>
            <a:off x="11353800" y="163903"/>
            <a:ext cx="773502" cy="7306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DA8610-DBCE-4DDE-AFEE-8988551F4D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53800" y="172894"/>
            <a:ext cx="731304" cy="731304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26485D2-A99B-4805-85A9-43D06CF723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368" y="4620985"/>
            <a:ext cx="2449285" cy="149134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1400" dirty="0"/>
              <a:t>Moderator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600" b="1" dirty="0"/>
              <a:t>Moderator Name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400" dirty="0"/>
              <a:t>Moderator Company Name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100" dirty="0"/>
              <a:t>moderatoremail@mail.com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F18B5ED-1EB9-4F5A-9954-7E6CA318193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74611" y="2595563"/>
            <a:ext cx="1828800" cy="1828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Insert Moderator Photo Here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2F6FC56C-8591-4F39-A9A5-A614F392C8D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00230" y="2595563"/>
            <a:ext cx="1828800" cy="1828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Insert Speaker Photo Here</a:t>
            </a:r>
          </a:p>
        </p:txBody>
      </p:sp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33433897-7E08-4F31-A5E9-3C437ACA6AF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25849" y="2595563"/>
            <a:ext cx="1828800" cy="1828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Insert Speaker Photo Here</a:t>
            </a:r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1E29FE2B-97FB-448A-9E42-8C3ACBBDB2A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051469" y="2595563"/>
            <a:ext cx="1828800" cy="1828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Insert Speaker Photo Here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D1296109-4878-468B-88C2-36D9757F69C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74611" y="1849892"/>
            <a:ext cx="1828800" cy="529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Insert Logo Here</a:t>
            </a:r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58C386DA-0741-4840-B955-3DF1A5DB42A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00230" y="1849892"/>
            <a:ext cx="1828800" cy="529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Insert Logo Here</a:t>
            </a:r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6E2D04D4-41C7-4E63-9395-D97CE88F6AD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425849" y="1849892"/>
            <a:ext cx="1828800" cy="529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Insert Logo Here</a:t>
            </a:r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A4F9B822-2940-45F3-A966-D9F8BB8DF1F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51468" y="1849892"/>
            <a:ext cx="1828800" cy="529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Insert Logo Here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BD3E3B9-9BCD-4CBB-A48D-1F912CAF7182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6115606" y="4620985"/>
            <a:ext cx="2449285" cy="1491344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marL="0" indent="0" algn="ctr">
              <a:spcBef>
                <a:spcPts val="600"/>
              </a:spcBef>
              <a:buNone/>
            </a:pPr>
            <a:r>
              <a:rPr lang="en-US" sz="1400" dirty="0"/>
              <a:t>Speaker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600" b="1" dirty="0"/>
              <a:t>Speaker Name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400" dirty="0"/>
              <a:t>Speaker Company Name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100" dirty="0"/>
              <a:t>speakeremail@mail.com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6F601D8F-5CFB-4C35-B919-FB274D6A7DE6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3489987" y="4620985"/>
            <a:ext cx="2449285" cy="1491344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marL="0" indent="0" algn="ctr">
              <a:spcBef>
                <a:spcPts val="600"/>
              </a:spcBef>
              <a:buNone/>
            </a:pPr>
            <a:r>
              <a:rPr lang="en-US" sz="1400" dirty="0"/>
              <a:t>Speaker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600" b="1" dirty="0"/>
              <a:t>Speaker Name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400" dirty="0"/>
              <a:t>Speaker Company Name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100" dirty="0"/>
              <a:t>speakeremail@mail.com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82DBE638-4F69-4263-9B5B-6613C9C487A4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8741225" y="4620985"/>
            <a:ext cx="2449285" cy="1491344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marL="0" indent="0" algn="ctr">
              <a:spcBef>
                <a:spcPts val="600"/>
              </a:spcBef>
              <a:buNone/>
            </a:pPr>
            <a:r>
              <a:rPr lang="en-US" sz="1400" dirty="0"/>
              <a:t>Speaker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600" b="1" dirty="0"/>
              <a:t>Speaker Name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400" dirty="0"/>
              <a:t>Speaker Company Name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100" dirty="0"/>
              <a:t>speakeremail@mail.com</a:t>
            </a:r>
          </a:p>
        </p:txBody>
      </p:sp>
    </p:spTree>
    <p:extLst>
      <p:ext uri="{BB962C8B-B14F-4D97-AF65-F5344CB8AC3E}">
        <p14:creationId xmlns:p14="http://schemas.microsoft.com/office/powerpoint/2010/main" val="2672221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  <p15:guide id="4" orient="horz" pos="576">
          <p15:clr>
            <a:srgbClr val="FBAE40"/>
          </p15:clr>
        </p15:guide>
        <p15:guide id="6" pos="739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F99420-68B8-4E0A-AFB3-52E40DF2DE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6" y="0"/>
            <a:ext cx="1218788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928"/>
            <a:ext cx="10515600" cy="730672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2941699-A5EE-40CE-8D55-37A4A8A93838}"/>
              </a:ext>
            </a:extLst>
          </p:cNvPr>
          <p:cNvSpPr/>
          <p:nvPr userDrawn="1"/>
        </p:nvSpPr>
        <p:spPr>
          <a:xfrm>
            <a:off x="11353800" y="163903"/>
            <a:ext cx="773502" cy="7306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81F7A1-B639-4103-8E72-6CE7CC3CC8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53800" y="172894"/>
            <a:ext cx="731304" cy="73130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C34462-2AC2-46F2-A985-B1AF33B23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>
              <a:buClr>
                <a:schemeClr val="tx2"/>
              </a:buClr>
              <a:defRPr sz="2800">
                <a:latin typeface="+mj-lt"/>
              </a:defRPr>
            </a:lvl1pPr>
            <a:lvl2pPr marL="685800" indent="-228600">
              <a:buClr>
                <a:schemeClr val="bg1">
                  <a:lumMod val="65000"/>
                </a:schemeClr>
              </a:buClr>
              <a:buFont typeface="Calibri" panose="020F0502020204030204" pitchFamily="34" charset="0"/>
              <a:buChar char="−"/>
              <a:defRPr sz="2400">
                <a:latin typeface="+mj-lt"/>
              </a:defRPr>
            </a:lvl2pPr>
            <a:lvl3pPr>
              <a:buClr>
                <a:schemeClr val="bg1">
                  <a:lumMod val="65000"/>
                </a:schemeClr>
              </a:buClr>
              <a:defRPr sz="2000">
                <a:latin typeface="+mj-lt"/>
              </a:defRPr>
            </a:lvl3pPr>
            <a:lvl4pPr>
              <a:buClr>
                <a:schemeClr val="bg1">
                  <a:lumMod val="65000"/>
                </a:schemeClr>
              </a:buClr>
              <a:defRPr sz="1800">
                <a:latin typeface="+mj-lt"/>
              </a:defRPr>
            </a:lvl4pPr>
            <a:lvl5pPr>
              <a:buClr>
                <a:schemeClr val="bg1">
                  <a:lumMod val="65000"/>
                </a:schemeClr>
              </a:buClr>
              <a:defRPr sz="18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42231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  <p15:guide id="4" orient="horz" pos="576">
          <p15:clr>
            <a:srgbClr val="FBAE40"/>
          </p15:clr>
        </p15:guide>
        <p15:guide id="6" pos="739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15A22AB1-9DD2-41DA-84CE-136B528C82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" y="0"/>
            <a:ext cx="12187888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49699" y="1891880"/>
            <a:ext cx="5351025" cy="1177506"/>
          </a:xfrm>
        </p:spPr>
        <p:txBody>
          <a:bodyPr anchor="t">
            <a:noAutofit/>
          </a:bodyPr>
          <a:lstStyle>
            <a:lvl1pPr algn="l">
              <a:defRPr sz="8800" b="1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dirty="0"/>
              <a:t>Thank you.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EEB2F40-A430-4014-89D8-927CA0082E44}"/>
              </a:ext>
            </a:extLst>
          </p:cNvPr>
          <p:cNvSpPr/>
          <p:nvPr userDrawn="1"/>
        </p:nvSpPr>
        <p:spPr>
          <a:xfrm>
            <a:off x="11214339" y="163902"/>
            <a:ext cx="836763" cy="8540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5B7D24-B006-4CEB-B890-A056736B2B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53800" y="172894"/>
            <a:ext cx="731304" cy="73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460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90F9302-240C-4EDB-839B-6586E9D2F5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4" t="25695" r="10"/>
          <a:stretch/>
        </p:blipFill>
        <p:spPr>
          <a:xfrm flipH="1">
            <a:off x="1368" y="0"/>
            <a:ext cx="12190632" cy="68579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9A5778-3D29-48E4-AACA-16DDEA45EF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15553" y="439681"/>
            <a:ext cx="1096994" cy="1096994"/>
          </a:xfrm>
          <a:prstGeom prst="rect">
            <a:avLst/>
          </a:prstGeom>
        </p:spPr>
      </p:pic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39D6B982-BB3E-44E4-9418-AD8B4868B4F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00588" y="2900821"/>
            <a:ext cx="4743618" cy="1817695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8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  <a:lvl2pPr marL="457200" indent="0">
              <a:buFontTx/>
              <a:buNone/>
              <a:defRPr sz="4400"/>
            </a:lvl2pPr>
            <a:lvl3pPr marL="914400" indent="0">
              <a:buFontTx/>
              <a:buNone/>
              <a:defRPr sz="4400"/>
            </a:lvl3pPr>
            <a:lvl4pPr marL="1371600" indent="0">
              <a:buFontTx/>
              <a:buNone/>
              <a:defRPr sz="4400"/>
            </a:lvl4pPr>
            <a:lvl5pPr marL="1828800" indent="0">
              <a:buFontTx/>
              <a:buNone/>
              <a:defRPr sz="4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00D5C68-AFD2-4E7B-B768-782721AA46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00588" y="2188442"/>
            <a:ext cx="4743618" cy="341632"/>
          </a:xfrm>
          <a:noFill/>
        </p:spPr>
        <p:txBody>
          <a:bodyPr wrap="square" rtlCol="0">
            <a:spAutoFit/>
          </a:bodyPr>
          <a:lstStyle>
            <a:lvl1pPr marL="0" indent="0" algn="r">
              <a:buNone/>
              <a:defRPr lang="en-US" sz="1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 algn="r"/>
            <a:r>
              <a:rPr lang="en-US" dirty="0"/>
              <a:t>Break Duration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E81D4D8-00AB-4981-AB5C-A07E8C8A44FB}"/>
              </a:ext>
            </a:extLst>
          </p:cNvPr>
          <p:cNvCxnSpPr/>
          <p:nvPr userDrawn="1"/>
        </p:nvCxnSpPr>
        <p:spPr>
          <a:xfrm flipH="1">
            <a:off x="6000588" y="2700068"/>
            <a:ext cx="474361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994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0.00091 0.09375 L 2.5E-6 -1.48148E-6 Z " pathEditMode="relative" rAng="180000" ptsTypes="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  <p15:guide id="4" orient="horz" pos="576">
          <p15:clr>
            <a:srgbClr val="FBAE40"/>
          </p15:clr>
        </p15:guide>
        <p15:guide id="6" pos="739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pple Presen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F61E83-51C5-44D9-B2E0-06A2B7303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6" y="0"/>
            <a:ext cx="12187887" cy="685799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D5EF195-A42C-4FF7-AD3D-DE03C7D43B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3500" y="3009410"/>
            <a:ext cx="6670549" cy="658623"/>
          </a:xfrm>
        </p:spPr>
        <p:txBody>
          <a:bodyPr anchor="ctr" anchorCtr="0">
            <a:noAutofit/>
          </a:bodyPr>
          <a:lstStyle>
            <a:lvl1pPr algn="r">
              <a:defRPr sz="48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Presenter 1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15427088-F5E4-4919-8248-5633A7F628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43500" y="3668733"/>
            <a:ext cx="6670549" cy="441754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800">
                <a:solidFill>
                  <a:schemeClr val="accent3"/>
                </a:solidFill>
                <a:latin typeface="+mj-lt"/>
              </a:defRPr>
            </a:lvl1pPr>
            <a:lvl2pPr marL="457200" indent="0">
              <a:buFontTx/>
              <a:buNone/>
              <a:defRPr sz="4400"/>
            </a:lvl2pPr>
            <a:lvl3pPr marL="914400" indent="0">
              <a:buFontTx/>
              <a:buNone/>
              <a:defRPr sz="4400"/>
            </a:lvl3pPr>
            <a:lvl4pPr marL="1371600" indent="0">
              <a:buFontTx/>
              <a:buNone/>
              <a:defRPr sz="4400"/>
            </a:lvl4pPr>
            <a:lvl5pPr marL="1828800" indent="0">
              <a:buFontTx/>
              <a:buNone/>
              <a:defRPr sz="4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C868F34-B15E-48DF-B23A-B34FB5583893}"/>
              </a:ext>
            </a:extLst>
          </p:cNvPr>
          <p:cNvSpPr/>
          <p:nvPr userDrawn="1"/>
        </p:nvSpPr>
        <p:spPr>
          <a:xfrm>
            <a:off x="11353800" y="163903"/>
            <a:ext cx="773502" cy="7306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B9CF80-4BFC-4748-AD13-AE2039C83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53800" y="172894"/>
            <a:ext cx="731304" cy="73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483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ash Presen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6A3303-5559-4380-88F5-C7E3E109F0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6" y="0"/>
            <a:ext cx="12187887" cy="685799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0A9DCE3-15E4-40A4-88E0-2F52A6CE1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3750" y="3009410"/>
            <a:ext cx="8480299" cy="658623"/>
          </a:xfrm>
        </p:spPr>
        <p:txBody>
          <a:bodyPr anchor="ctr" anchorCtr="0">
            <a:noAutofit/>
          </a:bodyPr>
          <a:lstStyle>
            <a:lvl1pPr algn="r">
              <a:defRPr sz="48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Presenter 2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35DEFDCD-81BB-4ADB-B64D-497F5B5044A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33750" y="3668733"/>
            <a:ext cx="8480299" cy="441754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800">
                <a:solidFill>
                  <a:schemeClr val="accent3"/>
                </a:solidFill>
                <a:latin typeface="+mj-lt"/>
              </a:defRPr>
            </a:lvl1pPr>
            <a:lvl2pPr marL="457200" indent="0">
              <a:buFontTx/>
              <a:buNone/>
              <a:defRPr sz="4400"/>
            </a:lvl2pPr>
            <a:lvl3pPr marL="914400" indent="0">
              <a:buFontTx/>
              <a:buNone/>
              <a:defRPr sz="4400"/>
            </a:lvl3pPr>
            <a:lvl4pPr marL="1371600" indent="0">
              <a:buFontTx/>
              <a:buNone/>
              <a:defRPr sz="4400"/>
            </a:lvl4pPr>
            <a:lvl5pPr marL="1828800" indent="0">
              <a:buFontTx/>
              <a:buNone/>
              <a:defRPr sz="4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94F6F6C-A6FB-477D-988D-DFFA86F5AC33}"/>
              </a:ext>
            </a:extLst>
          </p:cNvPr>
          <p:cNvSpPr/>
          <p:nvPr userDrawn="1"/>
        </p:nvSpPr>
        <p:spPr>
          <a:xfrm>
            <a:off x="11353800" y="163903"/>
            <a:ext cx="773502" cy="7306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DC528F-C1F1-4B59-9A73-690698DE5D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53800" y="172894"/>
            <a:ext cx="731304" cy="73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76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Presen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A4949B-D0D3-4AA1-A62A-5F38D63DA0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6" y="0"/>
            <a:ext cx="12187887" cy="685799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D82FADB-7BD1-4CEC-94E4-ED6C21A7E7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19650" y="3009410"/>
            <a:ext cx="6994399" cy="658623"/>
          </a:xfrm>
        </p:spPr>
        <p:txBody>
          <a:bodyPr anchor="ctr" anchorCtr="0">
            <a:noAutofit/>
          </a:bodyPr>
          <a:lstStyle>
            <a:lvl1pPr algn="r">
              <a:defRPr sz="48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Presenter 3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2CE420FA-50BC-430D-A023-EBB073F68A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19650" y="3668733"/>
            <a:ext cx="6994399" cy="441754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800">
                <a:solidFill>
                  <a:schemeClr val="accent3"/>
                </a:solidFill>
                <a:latin typeface="+mj-lt"/>
              </a:defRPr>
            </a:lvl1pPr>
            <a:lvl2pPr marL="457200" indent="0">
              <a:buFontTx/>
              <a:buNone/>
              <a:defRPr sz="4400"/>
            </a:lvl2pPr>
            <a:lvl3pPr marL="914400" indent="0">
              <a:buFontTx/>
              <a:buNone/>
              <a:defRPr sz="4400"/>
            </a:lvl3pPr>
            <a:lvl4pPr marL="1371600" indent="0">
              <a:buFontTx/>
              <a:buNone/>
              <a:defRPr sz="4400"/>
            </a:lvl4pPr>
            <a:lvl5pPr marL="1828800" indent="0">
              <a:buFontTx/>
              <a:buNone/>
              <a:defRPr sz="4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39C74AD-3DD4-43E8-A582-F4CFDA6EF4A4}"/>
              </a:ext>
            </a:extLst>
          </p:cNvPr>
          <p:cNvSpPr/>
          <p:nvPr userDrawn="1"/>
        </p:nvSpPr>
        <p:spPr>
          <a:xfrm>
            <a:off x="11353800" y="163903"/>
            <a:ext cx="773502" cy="7306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D91CBD-B20A-48E6-99D2-96321D432E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53800" y="172894"/>
            <a:ext cx="731304" cy="73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614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pple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57113E-34E6-4244-86D8-6766E41BCA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6" y="0"/>
            <a:ext cx="12187887" cy="685799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E3D271-E397-4E2A-B18F-B0006C9405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32815" y="2578598"/>
            <a:ext cx="9475438" cy="850402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4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 sz="5400">
                <a:solidFill>
                  <a:schemeClr val="accent1">
                    <a:lumMod val="50000"/>
                  </a:schemeClr>
                </a:solidFill>
              </a:defRPr>
            </a:lvl2pPr>
            <a:lvl3pPr marL="914400" indent="0">
              <a:buFontTx/>
              <a:buNone/>
              <a:defRPr sz="5400">
                <a:solidFill>
                  <a:schemeClr val="accent1">
                    <a:lumMod val="50000"/>
                  </a:schemeClr>
                </a:solidFill>
              </a:defRPr>
            </a:lvl3pPr>
            <a:lvl4pPr marL="1371600" indent="0">
              <a:buFontTx/>
              <a:buNone/>
              <a:defRPr sz="5400">
                <a:solidFill>
                  <a:schemeClr val="accent1">
                    <a:lumMod val="50000"/>
                  </a:schemeClr>
                </a:solidFill>
              </a:defRPr>
            </a:lvl4pPr>
            <a:lvl5pPr marL="1828800" indent="0">
              <a:buFontTx/>
              <a:buNone/>
              <a:defRPr sz="54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Subdivider Slide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6D68709-CDE5-4C4B-9F34-ECEA528426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32815" y="3198593"/>
            <a:ext cx="9475438" cy="968383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 sz="4400"/>
            </a:lvl2pPr>
            <a:lvl3pPr marL="914400" indent="0">
              <a:buFontTx/>
              <a:buNone/>
              <a:defRPr sz="4400"/>
            </a:lvl3pPr>
            <a:lvl4pPr marL="1371600" indent="0">
              <a:buFontTx/>
              <a:buNone/>
              <a:defRPr sz="4400"/>
            </a:lvl4pPr>
            <a:lvl5pPr marL="1828800" indent="0">
              <a:buFontTx/>
              <a:buNone/>
              <a:defRPr sz="4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hidden="1">
            <a:extLst>
              <a:ext uri="{FF2B5EF4-FFF2-40B4-BE49-F238E27FC236}">
                <a16:creationId xmlns:a16="http://schemas.microsoft.com/office/drawing/2014/main" id="{202CA60F-7132-49CB-A061-4B09334021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62762"/>
            <a:ext cx="11538408" cy="185757"/>
          </a:xfrm>
          <a:prstGeom prst="rect">
            <a:avLst/>
          </a:prstGeom>
          <a:ln>
            <a:noFill/>
          </a:ln>
        </p:spPr>
      </p:pic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BF6E0C2C-2AB1-49B1-8DA3-CD3184D0F927}"/>
              </a:ext>
            </a:extLst>
          </p:cNvPr>
          <p:cNvSpPr/>
          <p:nvPr userDrawn="1"/>
        </p:nvSpPr>
        <p:spPr>
          <a:xfrm>
            <a:off x="11538408" y="3962762"/>
            <a:ext cx="652242" cy="18369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4EA6FCB-FA59-43AF-BCBE-A84A41F48314}"/>
              </a:ext>
            </a:extLst>
          </p:cNvPr>
          <p:cNvSpPr/>
          <p:nvPr userDrawn="1"/>
        </p:nvSpPr>
        <p:spPr>
          <a:xfrm>
            <a:off x="11353800" y="163903"/>
            <a:ext cx="773502" cy="7306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081BB59-E3DF-4418-9F34-ACF49293B8E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53800" y="172894"/>
            <a:ext cx="731304" cy="73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677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ash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D952BE-5069-4590-98BE-D7FC5B1163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6" y="0"/>
            <a:ext cx="12187887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E3D271-E397-4E2A-B18F-B0006C9405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32815" y="2578598"/>
            <a:ext cx="9475438" cy="850402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4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 sz="5400">
                <a:solidFill>
                  <a:schemeClr val="accent1">
                    <a:lumMod val="50000"/>
                  </a:schemeClr>
                </a:solidFill>
              </a:defRPr>
            </a:lvl2pPr>
            <a:lvl3pPr marL="914400" indent="0">
              <a:buFontTx/>
              <a:buNone/>
              <a:defRPr sz="5400">
                <a:solidFill>
                  <a:schemeClr val="accent1">
                    <a:lumMod val="50000"/>
                  </a:schemeClr>
                </a:solidFill>
              </a:defRPr>
            </a:lvl3pPr>
            <a:lvl4pPr marL="1371600" indent="0">
              <a:buFontTx/>
              <a:buNone/>
              <a:defRPr sz="5400">
                <a:solidFill>
                  <a:schemeClr val="accent1">
                    <a:lumMod val="50000"/>
                  </a:schemeClr>
                </a:solidFill>
              </a:defRPr>
            </a:lvl4pPr>
            <a:lvl5pPr marL="1828800" indent="0">
              <a:buFontTx/>
              <a:buNone/>
              <a:defRPr sz="54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Subdivider Slide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6D68709-CDE5-4C4B-9F34-ECEA528426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32815" y="3198593"/>
            <a:ext cx="9475438" cy="968383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 sz="4400"/>
            </a:lvl2pPr>
            <a:lvl3pPr marL="914400" indent="0">
              <a:buFontTx/>
              <a:buNone/>
              <a:defRPr sz="4400"/>
            </a:lvl3pPr>
            <a:lvl4pPr marL="1371600" indent="0">
              <a:buFontTx/>
              <a:buNone/>
              <a:defRPr sz="4400"/>
            </a:lvl4pPr>
            <a:lvl5pPr marL="1828800" indent="0">
              <a:buFontTx/>
              <a:buNone/>
              <a:defRPr sz="4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hidden="1">
            <a:extLst>
              <a:ext uri="{FF2B5EF4-FFF2-40B4-BE49-F238E27FC236}">
                <a16:creationId xmlns:a16="http://schemas.microsoft.com/office/drawing/2014/main" id="{202CA60F-7132-49CB-A061-4B09334021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62762"/>
            <a:ext cx="11538408" cy="185757"/>
          </a:xfrm>
          <a:prstGeom prst="rect">
            <a:avLst/>
          </a:prstGeom>
          <a:ln>
            <a:noFill/>
          </a:ln>
        </p:spPr>
      </p:pic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BF6E0C2C-2AB1-49B1-8DA3-CD3184D0F927}"/>
              </a:ext>
            </a:extLst>
          </p:cNvPr>
          <p:cNvSpPr/>
          <p:nvPr userDrawn="1"/>
        </p:nvSpPr>
        <p:spPr>
          <a:xfrm>
            <a:off x="11538408" y="3962762"/>
            <a:ext cx="652242" cy="18369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07E4132-3949-4FF5-BA6D-A36BECDF1532}"/>
              </a:ext>
            </a:extLst>
          </p:cNvPr>
          <p:cNvSpPr/>
          <p:nvPr userDrawn="1"/>
        </p:nvSpPr>
        <p:spPr>
          <a:xfrm>
            <a:off x="11353800" y="163903"/>
            <a:ext cx="773502" cy="7306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6F12D9-D90E-4379-8110-1EFCDB0313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53800" y="172894"/>
            <a:ext cx="731304" cy="73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940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6AD2C6-846F-412B-92DA-5F85836D14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6" y="0"/>
            <a:ext cx="12187887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E3D271-E397-4E2A-B18F-B0006C9405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32815" y="2578598"/>
            <a:ext cx="9475438" cy="850402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4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 sz="5400">
                <a:solidFill>
                  <a:schemeClr val="accent1">
                    <a:lumMod val="50000"/>
                  </a:schemeClr>
                </a:solidFill>
              </a:defRPr>
            </a:lvl2pPr>
            <a:lvl3pPr marL="914400" indent="0">
              <a:buFontTx/>
              <a:buNone/>
              <a:defRPr sz="5400">
                <a:solidFill>
                  <a:schemeClr val="accent1">
                    <a:lumMod val="50000"/>
                  </a:schemeClr>
                </a:solidFill>
              </a:defRPr>
            </a:lvl3pPr>
            <a:lvl4pPr marL="1371600" indent="0">
              <a:buFontTx/>
              <a:buNone/>
              <a:defRPr sz="5400">
                <a:solidFill>
                  <a:schemeClr val="accent1">
                    <a:lumMod val="50000"/>
                  </a:schemeClr>
                </a:solidFill>
              </a:defRPr>
            </a:lvl4pPr>
            <a:lvl5pPr marL="1828800" indent="0">
              <a:buFontTx/>
              <a:buNone/>
              <a:defRPr sz="54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Subdivider Slide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6D68709-CDE5-4C4B-9F34-ECEA528426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32815" y="3198593"/>
            <a:ext cx="9475438" cy="968383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 sz="4400"/>
            </a:lvl2pPr>
            <a:lvl3pPr marL="914400" indent="0">
              <a:buFontTx/>
              <a:buNone/>
              <a:defRPr sz="4400"/>
            </a:lvl3pPr>
            <a:lvl4pPr marL="1371600" indent="0">
              <a:buFontTx/>
              <a:buNone/>
              <a:defRPr sz="4400"/>
            </a:lvl4pPr>
            <a:lvl5pPr marL="1828800" indent="0">
              <a:buFontTx/>
              <a:buNone/>
              <a:defRPr sz="4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hidden="1">
            <a:extLst>
              <a:ext uri="{FF2B5EF4-FFF2-40B4-BE49-F238E27FC236}">
                <a16:creationId xmlns:a16="http://schemas.microsoft.com/office/drawing/2014/main" id="{202CA60F-7132-49CB-A061-4B09334021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62762"/>
            <a:ext cx="11538408" cy="185757"/>
          </a:xfrm>
          <a:prstGeom prst="rect">
            <a:avLst/>
          </a:prstGeom>
          <a:ln>
            <a:noFill/>
          </a:ln>
        </p:spPr>
      </p:pic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BF6E0C2C-2AB1-49B1-8DA3-CD3184D0F927}"/>
              </a:ext>
            </a:extLst>
          </p:cNvPr>
          <p:cNvSpPr/>
          <p:nvPr userDrawn="1"/>
        </p:nvSpPr>
        <p:spPr>
          <a:xfrm>
            <a:off x="11538408" y="3962762"/>
            <a:ext cx="652242" cy="18369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766FCA1-7D92-4FF3-9F6C-31B46E45F817}"/>
              </a:ext>
            </a:extLst>
          </p:cNvPr>
          <p:cNvSpPr/>
          <p:nvPr userDrawn="1"/>
        </p:nvSpPr>
        <p:spPr>
          <a:xfrm>
            <a:off x="11353800" y="163903"/>
            <a:ext cx="773502" cy="7306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5F8B4B-BE72-433E-85CE-0CA5B6FBA9F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53800" y="172894"/>
            <a:ext cx="731304" cy="73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792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pple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E7F880-63A4-4563-8692-9814C85DB1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6" y="0"/>
            <a:ext cx="12187887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E3D271-E397-4E2A-B18F-B0006C9405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32815" y="2578598"/>
            <a:ext cx="9475438" cy="850402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FontTx/>
              <a:buNone/>
              <a:defRPr sz="5400">
                <a:solidFill>
                  <a:schemeClr val="accent1">
                    <a:lumMod val="50000"/>
                  </a:schemeClr>
                </a:solidFill>
              </a:defRPr>
            </a:lvl2pPr>
            <a:lvl3pPr marL="914400" indent="0">
              <a:buFontTx/>
              <a:buNone/>
              <a:defRPr sz="5400">
                <a:solidFill>
                  <a:schemeClr val="accent1">
                    <a:lumMod val="50000"/>
                  </a:schemeClr>
                </a:solidFill>
              </a:defRPr>
            </a:lvl3pPr>
            <a:lvl4pPr marL="1371600" indent="0">
              <a:buFontTx/>
              <a:buNone/>
              <a:defRPr sz="5400">
                <a:solidFill>
                  <a:schemeClr val="accent1">
                    <a:lumMod val="50000"/>
                  </a:schemeClr>
                </a:solidFill>
              </a:defRPr>
            </a:lvl4pPr>
            <a:lvl5pPr marL="1828800" indent="0">
              <a:buFontTx/>
              <a:buNone/>
              <a:defRPr sz="54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Subdivider Slide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6D68709-CDE5-4C4B-9F34-ECEA528426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32815" y="4345906"/>
            <a:ext cx="9475438" cy="968383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800">
                <a:solidFill>
                  <a:schemeClr val="accent3"/>
                </a:solidFill>
                <a:latin typeface="+mj-lt"/>
              </a:defRPr>
            </a:lvl1pPr>
            <a:lvl2pPr marL="457200" indent="0">
              <a:buFontTx/>
              <a:buNone/>
              <a:defRPr sz="4400"/>
            </a:lvl2pPr>
            <a:lvl3pPr marL="914400" indent="0">
              <a:buFontTx/>
              <a:buNone/>
              <a:defRPr sz="4400"/>
            </a:lvl3pPr>
            <a:lvl4pPr marL="1371600" indent="0">
              <a:buFontTx/>
              <a:buNone/>
              <a:defRPr sz="4400"/>
            </a:lvl4pPr>
            <a:lvl5pPr marL="1828800" indent="0">
              <a:buFontTx/>
              <a:buNone/>
              <a:defRPr sz="4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hidden="1">
            <a:extLst>
              <a:ext uri="{FF2B5EF4-FFF2-40B4-BE49-F238E27FC236}">
                <a16:creationId xmlns:a16="http://schemas.microsoft.com/office/drawing/2014/main" id="{202CA60F-7132-49CB-A061-4B09334021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62762"/>
            <a:ext cx="11538408" cy="185757"/>
          </a:xfrm>
          <a:prstGeom prst="rect">
            <a:avLst/>
          </a:prstGeom>
          <a:ln>
            <a:noFill/>
          </a:ln>
        </p:spPr>
      </p:pic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BF6E0C2C-2AB1-49B1-8DA3-CD3184D0F927}"/>
              </a:ext>
            </a:extLst>
          </p:cNvPr>
          <p:cNvSpPr/>
          <p:nvPr userDrawn="1"/>
        </p:nvSpPr>
        <p:spPr>
          <a:xfrm>
            <a:off x="11538408" y="3962762"/>
            <a:ext cx="652242" cy="18369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773554-3620-4C81-96A6-D6F5004C9CC2}"/>
              </a:ext>
            </a:extLst>
          </p:cNvPr>
          <p:cNvSpPr/>
          <p:nvPr userDrawn="1"/>
        </p:nvSpPr>
        <p:spPr>
          <a:xfrm>
            <a:off x="11353800" y="163903"/>
            <a:ext cx="773502" cy="7306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D57E01-B84E-4984-BB3A-09E19717CA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53800" y="172894"/>
            <a:ext cx="731304" cy="73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262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31CDF3-D085-4F8A-ABCE-E93B69E63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6" y="0"/>
            <a:ext cx="12187887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E3D271-E397-4E2A-B18F-B0006C9405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32815" y="2578598"/>
            <a:ext cx="9475438" cy="850402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FontTx/>
              <a:buNone/>
              <a:defRPr sz="5400">
                <a:solidFill>
                  <a:schemeClr val="accent1">
                    <a:lumMod val="50000"/>
                  </a:schemeClr>
                </a:solidFill>
              </a:defRPr>
            </a:lvl2pPr>
            <a:lvl3pPr marL="914400" indent="0">
              <a:buFontTx/>
              <a:buNone/>
              <a:defRPr sz="5400">
                <a:solidFill>
                  <a:schemeClr val="accent1">
                    <a:lumMod val="50000"/>
                  </a:schemeClr>
                </a:solidFill>
              </a:defRPr>
            </a:lvl3pPr>
            <a:lvl4pPr marL="1371600" indent="0">
              <a:buFontTx/>
              <a:buNone/>
              <a:defRPr sz="5400">
                <a:solidFill>
                  <a:schemeClr val="accent1">
                    <a:lumMod val="50000"/>
                  </a:schemeClr>
                </a:solidFill>
              </a:defRPr>
            </a:lvl4pPr>
            <a:lvl5pPr marL="1828800" indent="0">
              <a:buFontTx/>
              <a:buNone/>
              <a:defRPr sz="54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Subdivider Slide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6D68709-CDE5-4C4B-9F34-ECEA528426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32815" y="4345906"/>
            <a:ext cx="9475438" cy="968383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800">
                <a:solidFill>
                  <a:schemeClr val="accent3"/>
                </a:solidFill>
                <a:latin typeface="+mj-lt"/>
              </a:defRPr>
            </a:lvl1pPr>
            <a:lvl2pPr marL="457200" indent="0">
              <a:buFontTx/>
              <a:buNone/>
              <a:defRPr sz="4400"/>
            </a:lvl2pPr>
            <a:lvl3pPr marL="914400" indent="0">
              <a:buFontTx/>
              <a:buNone/>
              <a:defRPr sz="4400"/>
            </a:lvl3pPr>
            <a:lvl4pPr marL="1371600" indent="0">
              <a:buFontTx/>
              <a:buNone/>
              <a:defRPr sz="4400"/>
            </a:lvl4pPr>
            <a:lvl5pPr marL="1828800" indent="0">
              <a:buFontTx/>
              <a:buNone/>
              <a:defRPr sz="4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hidden="1">
            <a:extLst>
              <a:ext uri="{FF2B5EF4-FFF2-40B4-BE49-F238E27FC236}">
                <a16:creationId xmlns:a16="http://schemas.microsoft.com/office/drawing/2014/main" id="{202CA60F-7132-49CB-A061-4B09334021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62762"/>
            <a:ext cx="11538408" cy="185757"/>
          </a:xfrm>
          <a:prstGeom prst="rect">
            <a:avLst/>
          </a:prstGeom>
          <a:ln>
            <a:noFill/>
          </a:ln>
        </p:spPr>
      </p:pic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BF6E0C2C-2AB1-49B1-8DA3-CD3184D0F927}"/>
              </a:ext>
            </a:extLst>
          </p:cNvPr>
          <p:cNvSpPr/>
          <p:nvPr userDrawn="1"/>
        </p:nvSpPr>
        <p:spPr>
          <a:xfrm>
            <a:off x="11538408" y="3962762"/>
            <a:ext cx="652242" cy="18369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25A9B8F-E859-4522-B5B0-167A00861994}"/>
              </a:ext>
            </a:extLst>
          </p:cNvPr>
          <p:cNvSpPr/>
          <p:nvPr userDrawn="1"/>
        </p:nvSpPr>
        <p:spPr>
          <a:xfrm>
            <a:off x="11353800" y="163903"/>
            <a:ext cx="773502" cy="7306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39234E-F096-461E-8B33-7DCC665267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53800" y="172894"/>
            <a:ext cx="731304" cy="73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32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455292-04A8-46F4-8C91-9E6E9A1EE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592A2F-13AA-4E23-AD1C-F49817604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DE1755-25E2-4FEE-9E0B-A1C23E0E4D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2C0D2-BF2A-4E18-B2FC-3A4DBE178547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A60C6-8441-44F0-92F3-A421FCBCA7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FE94A-7950-4FF2-930B-50ADE7E5ED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6CE41-CFB5-4046-90F4-2839079AC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896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9" r:id="rId2"/>
    <p:sldLayoutId id="2147483693" r:id="rId3"/>
    <p:sldLayoutId id="2147483694" r:id="rId4"/>
    <p:sldLayoutId id="2147483690" r:id="rId5"/>
    <p:sldLayoutId id="2147483695" r:id="rId6"/>
    <p:sldLayoutId id="2147483696" r:id="rId7"/>
    <p:sldLayoutId id="2147483692" r:id="rId8"/>
    <p:sldLayoutId id="2147483697" r:id="rId9"/>
    <p:sldLayoutId id="2147483698" r:id="rId10"/>
    <p:sldLayoutId id="2147483660" r:id="rId11"/>
    <p:sldLayoutId id="2147483699" r:id="rId12"/>
    <p:sldLayoutId id="2147483691" r:id="rId13"/>
    <p:sldLayoutId id="2147483667" r:id="rId14"/>
    <p:sldLayoutId id="214748368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9D788F-7786-4285-8F39-E1A5E26D5E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89850" y="2989263"/>
            <a:ext cx="3814763" cy="517525"/>
          </a:xfrm>
        </p:spPr>
        <p:txBody>
          <a:bodyPr>
            <a:normAutofit fontScale="90000"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7C480E0-21D0-48AC-9C61-4D483FAA2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89851" y="3506788"/>
            <a:ext cx="3814762" cy="1771650"/>
          </a:xfrm>
        </p:spPr>
        <p:txBody>
          <a:bodyPr>
            <a:normAutofit/>
          </a:bodyPr>
          <a:lstStyle/>
          <a:p>
            <a:r>
              <a:rPr lang="en-US" dirty="0"/>
              <a:t>Subtitle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6203CD96-5922-4FEA-9AF0-09579B424F43}"/>
              </a:ext>
            </a:extLst>
          </p:cNvPr>
          <p:cNvSpPr txBox="1">
            <a:spLocks/>
          </p:cNvSpPr>
          <p:nvPr/>
        </p:nvSpPr>
        <p:spPr>
          <a:xfrm>
            <a:off x="7689850" y="2490788"/>
            <a:ext cx="3815542" cy="517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Calibri Light" panose="020F0302020204030204" pitchFamily="34" charset="0"/>
                <a:ea typeface="Gadugi" panose="020B0502040204020203" pitchFamily="34" charset="0"/>
                <a:cs typeface="Ebrima" panose="02000000000000000000" pitchFamily="2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tx2"/>
                </a:solidFill>
              </a:rPr>
              <a:t>Session 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4395C8-36ED-4A10-A9D9-0FBFA8D69F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42186" y="5353050"/>
            <a:ext cx="5862427" cy="342900"/>
          </a:xfrm>
        </p:spPr>
        <p:txBody>
          <a:bodyPr/>
          <a:lstStyle/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990031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24479B-7803-4437-A2F7-49FB2E6FE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slides without graphics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28E06-61CC-488A-9A80-2DDECB53FB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Sample Text</a:t>
            </a:r>
          </a:p>
          <a:p>
            <a:r>
              <a:rPr lang="en-US" dirty="0"/>
              <a:t>Sample Text</a:t>
            </a:r>
          </a:p>
          <a:p>
            <a:pPr lvl="1"/>
            <a:r>
              <a:rPr lang="en-US" dirty="0"/>
              <a:t>Sample Text</a:t>
            </a:r>
          </a:p>
          <a:p>
            <a:pPr lvl="1"/>
            <a:r>
              <a:rPr lang="en-US" dirty="0"/>
              <a:t>Sample Text</a:t>
            </a:r>
          </a:p>
          <a:p>
            <a:pPr lvl="2"/>
            <a:r>
              <a:rPr lang="en-US" dirty="0"/>
              <a:t>Sample Text</a:t>
            </a:r>
          </a:p>
        </p:txBody>
      </p:sp>
    </p:spTree>
    <p:extLst>
      <p:ext uri="{BB962C8B-B14F-4D97-AF65-F5344CB8AC3E}">
        <p14:creationId xmlns:p14="http://schemas.microsoft.com/office/powerpoint/2010/main" val="4034109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3933F-8BF7-42EC-9C85-1EC9D6809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550" y="3009900"/>
            <a:ext cx="7032625" cy="658813"/>
          </a:xfrm>
        </p:spPr>
        <p:txBody>
          <a:bodyPr/>
          <a:lstStyle/>
          <a:p>
            <a:r>
              <a:rPr lang="en-US" dirty="0"/>
              <a:t>Presenter 2 Slide-deck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883686-7439-47E1-9F40-67F7F74905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51625" y="3668713"/>
            <a:ext cx="5162550" cy="441325"/>
          </a:xfrm>
        </p:spPr>
        <p:txBody>
          <a:bodyPr/>
          <a:lstStyle/>
          <a:p>
            <a:r>
              <a:rPr lang="en-US" dirty="0"/>
              <a:t>Please use slides labeled “Splash”</a:t>
            </a:r>
          </a:p>
        </p:txBody>
      </p:sp>
    </p:spTree>
    <p:extLst>
      <p:ext uri="{BB962C8B-B14F-4D97-AF65-F5344CB8AC3E}">
        <p14:creationId xmlns:p14="http://schemas.microsoft.com/office/powerpoint/2010/main" val="2855448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291057-022F-452E-ABEE-730150C447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Splash Divider (L1)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366B0B-5D2B-4F4A-9824-2105177ADA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497199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81EC36-D39E-4103-8B49-56FA8BBE08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Splash Divider (L2)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31011C-6CE9-4D4E-A1BF-CBFB362CD5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77696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9AFC5-F751-4CB6-949C-7A399B3B2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928"/>
            <a:ext cx="10515600" cy="730672"/>
          </a:xfrm>
        </p:spPr>
        <p:txBody>
          <a:bodyPr/>
          <a:lstStyle/>
          <a:p>
            <a:r>
              <a:rPr lang="en-US" dirty="0"/>
              <a:t>Slide With Graphics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EC7A5-13D8-4610-B9A6-B55D8B9E0D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Sample Text</a:t>
            </a:r>
          </a:p>
          <a:p>
            <a:pPr lvl="1"/>
            <a:r>
              <a:rPr lang="en-US" dirty="0"/>
              <a:t>Sample Text</a:t>
            </a:r>
          </a:p>
          <a:p>
            <a:pPr lvl="1"/>
            <a:r>
              <a:rPr lang="en-US" dirty="0"/>
              <a:t>Sample Text</a:t>
            </a:r>
          </a:p>
          <a:p>
            <a:pPr lvl="2"/>
            <a:r>
              <a:rPr lang="en-US" dirty="0"/>
              <a:t>Sample Text</a:t>
            </a:r>
          </a:p>
          <a:p>
            <a:pPr lvl="3"/>
            <a:r>
              <a:rPr lang="en-US" dirty="0"/>
              <a:t>Sample Text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75FF973-5C06-4808-84FC-755DD2622FF4}"/>
              </a:ext>
            </a:extLst>
          </p:cNvPr>
          <p:cNvGrpSpPr/>
          <p:nvPr/>
        </p:nvGrpSpPr>
        <p:grpSpPr>
          <a:xfrm>
            <a:off x="5610225" y="1825625"/>
            <a:ext cx="5621006" cy="3746422"/>
            <a:chOff x="5610225" y="1825625"/>
            <a:chExt cx="5621006" cy="3746422"/>
          </a:xfrm>
        </p:grpSpPr>
        <p:pic>
          <p:nvPicPr>
            <p:cNvPr id="5" name="Picture 4" descr="Shadow of airplane wing on sunny runway">
              <a:extLst>
                <a:ext uri="{FF2B5EF4-FFF2-40B4-BE49-F238E27FC236}">
                  <a16:creationId xmlns:a16="http://schemas.microsoft.com/office/drawing/2014/main" id="{B28D9012-897B-4B17-8069-8705B149C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0225" y="1825625"/>
              <a:ext cx="5621006" cy="374642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B741BD2-CF57-43F5-B617-139D124D8D2E}"/>
                </a:ext>
              </a:extLst>
            </p:cNvPr>
            <p:cNvSpPr txBox="1"/>
            <p:nvPr/>
          </p:nvSpPr>
          <p:spPr>
            <a:xfrm>
              <a:off x="6426926" y="3429000"/>
              <a:ext cx="4197532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n>
                    <a:solidFill>
                      <a:schemeClr val="tx1"/>
                    </a:solidFill>
                  </a:ln>
                </a:rPr>
                <a:t>YOUR IMAGE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6296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24479B-7803-4437-A2F7-49FB2E6FE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slides without graphics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28E06-61CC-488A-9A80-2DDECB53FB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Sample Text</a:t>
            </a:r>
          </a:p>
          <a:p>
            <a:r>
              <a:rPr lang="en-US" dirty="0"/>
              <a:t>Sample Text</a:t>
            </a:r>
          </a:p>
          <a:p>
            <a:pPr lvl="1"/>
            <a:r>
              <a:rPr lang="en-US" dirty="0"/>
              <a:t>Sample Text</a:t>
            </a:r>
          </a:p>
          <a:p>
            <a:pPr lvl="1"/>
            <a:r>
              <a:rPr lang="en-US" dirty="0"/>
              <a:t>Sample Text</a:t>
            </a:r>
          </a:p>
          <a:p>
            <a:pPr lvl="2"/>
            <a:r>
              <a:rPr lang="en-US" dirty="0"/>
              <a:t>Sample Text</a:t>
            </a:r>
          </a:p>
        </p:txBody>
      </p:sp>
    </p:spTree>
    <p:extLst>
      <p:ext uri="{BB962C8B-B14F-4D97-AF65-F5344CB8AC3E}">
        <p14:creationId xmlns:p14="http://schemas.microsoft.com/office/powerpoint/2010/main" val="3357265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6F2FF-2EC6-4963-91A7-5F9D22C0E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3475" y="3009900"/>
            <a:ext cx="6870700" cy="658813"/>
          </a:xfrm>
        </p:spPr>
        <p:txBody>
          <a:bodyPr/>
          <a:lstStyle/>
          <a:p>
            <a:r>
              <a:rPr lang="en-US" dirty="0"/>
              <a:t>Presenter 3 Slide-deck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2D2544-ACF8-482A-8FF1-C12B425153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51625" y="3668713"/>
            <a:ext cx="5162550" cy="441325"/>
          </a:xfrm>
        </p:spPr>
        <p:txBody>
          <a:bodyPr/>
          <a:lstStyle/>
          <a:p>
            <a:r>
              <a:rPr lang="en-US" dirty="0"/>
              <a:t>Please use slides labeled “Flow”</a:t>
            </a:r>
          </a:p>
        </p:txBody>
      </p:sp>
    </p:spTree>
    <p:extLst>
      <p:ext uri="{BB962C8B-B14F-4D97-AF65-F5344CB8AC3E}">
        <p14:creationId xmlns:p14="http://schemas.microsoft.com/office/powerpoint/2010/main" val="53983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0B3D76-E7A9-4DEE-AE68-ABD0E34561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Flow Divider (L1)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8B813E-2B0C-4207-B3E9-6BAD5ABDCD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250438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255775-B7E9-4F31-B7D5-863AE74E66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Flow Divider (L2)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A7EB2-A0CB-406C-AC87-3864CF1240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738260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9AFC5-F751-4CB6-949C-7A399B3B2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928"/>
            <a:ext cx="10515600" cy="730672"/>
          </a:xfrm>
        </p:spPr>
        <p:txBody>
          <a:bodyPr/>
          <a:lstStyle/>
          <a:p>
            <a:r>
              <a:rPr lang="en-US" dirty="0"/>
              <a:t>Slide With Graphics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EC7A5-13D8-4610-B9A6-B55D8B9E0D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Sample Text</a:t>
            </a:r>
          </a:p>
          <a:p>
            <a:pPr lvl="1"/>
            <a:r>
              <a:rPr lang="en-US" dirty="0"/>
              <a:t>Sample Text</a:t>
            </a:r>
          </a:p>
          <a:p>
            <a:pPr lvl="1"/>
            <a:r>
              <a:rPr lang="en-US" dirty="0"/>
              <a:t>Sample Text</a:t>
            </a:r>
          </a:p>
          <a:p>
            <a:pPr lvl="2"/>
            <a:r>
              <a:rPr lang="en-US" dirty="0"/>
              <a:t>Sample Text</a:t>
            </a:r>
          </a:p>
          <a:p>
            <a:pPr lvl="3"/>
            <a:r>
              <a:rPr lang="en-US" dirty="0"/>
              <a:t>Sample Text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75FF973-5C06-4808-84FC-755DD2622FF4}"/>
              </a:ext>
            </a:extLst>
          </p:cNvPr>
          <p:cNvGrpSpPr/>
          <p:nvPr/>
        </p:nvGrpSpPr>
        <p:grpSpPr>
          <a:xfrm>
            <a:off x="5610225" y="1825625"/>
            <a:ext cx="5621006" cy="3746422"/>
            <a:chOff x="5610225" y="1825625"/>
            <a:chExt cx="5621006" cy="3746422"/>
          </a:xfrm>
        </p:grpSpPr>
        <p:pic>
          <p:nvPicPr>
            <p:cNvPr id="5" name="Picture 4" descr="Shadow of airplane wing on sunny runway">
              <a:extLst>
                <a:ext uri="{FF2B5EF4-FFF2-40B4-BE49-F238E27FC236}">
                  <a16:creationId xmlns:a16="http://schemas.microsoft.com/office/drawing/2014/main" id="{B28D9012-897B-4B17-8069-8705B149C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0225" y="1825625"/>
              <a:ext cx="5621006" cy="374642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B741BD2-CF57-43F5-B617-139D124D8D2E}"/>
                </a:ext>
              </a:extLst>
            </p:cNvPr>
            <p:cNvSpPr txBox="1"/>
            <p:nvPr/>
          </p:nvSpPr>
          <p:spPr>
            <a:xfrm>
              <a:off x="6426926" y="3429000"/>
              <a:ext cx="4197532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n>
                    <a:solidFill>
                      <a:schemeClr val="tx1"/>
                    </a:solidFill>
                  </a:ln>
                </a:rPr>
                <a:t>YOUR IMAGE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1039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3AFFC-7B2F-4BCA-B12F-7352F6BAB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928"/>
            <a:ext cx="10515600" cy="730672"/>
          </a:xfrm>
        </p:spPr>
        <p:txBody>
          <a:bodyPr/>
          <a:lstStyle/>
          <a:p>
            <a:r>
              <a:rPr lang="en-US"/>
              <a:t>Speakers</a:t>
            </a:r>
            <a:endParaRPr lang="en-US" dirty="0"/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ED8B9BF9-10E5-4BFC-B3A1-BD98731FC6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CFBB52D1-2CFA-4C26-AA84-D95E92DAA0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D663F526-248B-462F-AD2C-88A14BD66E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F7B30B65-8BB7-4F6C-8602-FC4018EDF8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22939CEE-F290-4DCB-94C4-93AC3AFEF01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0" name="Picture Placeholder 49">
            <a:extLst>
              <a:ext uri="{FF2B5EF4-FFF2-40B4-BE49-F238E27FC236}">
                <a16:creationId xmlns:a16="http://schemas.microsoft.com/office/drawing/2014/main" id="{428D1188-9717-4FD6-B7C6-5B52734FFB7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51" name="Picture Placeholder 50">
            <a:extLst>
              <a:ext uri="{FF2B5EF4-FFF2-40B4-BE49-F238E27FC236}">
                <a16:creationId xmlns:a16="http://schemas.microsoft.com/office/drawing/2014/main" id="{3B35F86F-FB82-4C8B-ADB0-390AA69569D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DD937A4F-D480-40FA-B750-6B5C1FECCB9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D53731EF-913B-46AB-90D3-C5365A131A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3600" y="4621213"/>
            <a:ext cx="2449513" cy="149066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1400" dirty="0"/>
              <a:t>Moderator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600" b="1" dirty="0"/>
              <a:t>Moderator Name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400" dirty="0"/>
              <a:t>Moderator Company Name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100" dirty="0"/>
              <a:t>moderatoremail@mail.com</a:t>
            </a:r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2FD79C31-A2B2-417F-AEB3-E095812113F6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3489325" y="4621213"/>
            <a:ext cx="2449513" cy="149066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1400" dirty="0"/>
              <a:t>Speaker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600" b="1" dirty="0"/>
              <a:t>Speaker Name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400" dirty="0"/>
              <a:t>Speaker Company Name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100" dirty="0"/>
              <a:t>speakeremail@mail.com</a:t>
            </a:r>
          </a:p>
        </p:txBody>
      </p:sp>
      <p:sp>
        <p:nvSpPr>
          <p:cNvPr id="62" name="Content Placeholder 2">
            <a:extLst>
              <a:ext uri="{FF2B5EF4-FFF2-40B4-BE49-F238E27FC236}">
                <a16:creationId xmlns:a16="http://schemas.microsoft.com/office/drawing/2014/main" id="{D46BEF14-14DA-477A-8942-5398308BC865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6115050" y="4621213"/>
            <a:ext cx="2449513" cy="149066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1400" dirty="0"/>
              <a:t>Speaker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600" b="1" dirty="0"/>
              <a:t>Speaker Name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400" dirty="0"/>
              <a:t>Speaker Company Name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100" dirty="0"/>
              <a:t>speakeremail@mail.com</a:t>
            </a:r>
          </a:p>
        </p:txBody>
      </p: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0E3C095C-05D0-453F-8710-ACBF72EE4395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8740775" y="4621213"/>
            <a:ext cx="2449513" cy="149066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1400" dirty="0"/>
              <a:t>Speaker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600" b="1" dirty="0"/>
              <a:t>Speaker Name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400" dirty="0"/>
              <a:t>Speaker Company Name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100" dirty="0"/>
              <a:t>speakeremail@mail.com</a:t>
            </a:r>
          </a:p>
        </p:txBody>
      </p:sp>
    </p:spTree>
    <p:extLst>
      <p:ext uri="{BB962C8B-B14F-4D97-AF65-F5344CB8AC3E}">
        <p14:creationId xmlns:p14="http://schemas.microsoft.com/office/powerpoint/2010/main" val="2591819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24479B-7803-4437-A2F7-49FB2E6FE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slides without graphics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28E06-61CC-488A-9A80-2DDECB53FB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Sample Text</a:t>
            </a:r>
          </a:p>
          <a:p>
            <a:r>
              <a:rPr lang="en-US" dirty="0"/>
              <a:t>Sample Text</a:t>
            </a:r>
          </a:p>
          <a:p>
            <a:pPr lvl="1"/>
            <a:r>
              <a:rPr lang="en-US" dirty="0"/>
              <a:t>Sample Text</a:t>
            </a:r>
          </a:p>
          <a:p>
            <a:pPr lvl="1"/>
            <a:r>
              <a:rPr lang="en-US" dirty="0"/>
              <a:t>Sample Text</a:t>
            </a:r>
          </a:p>
          <a:p>
            <a:pPr lvl="2"/>
            <a:r>
              <a:rPr lang="en-US" dirty="0"/>
              <a:t>Sample Text</a:t>
            </a:r>
          </a:p>
        </p:txBody>
      </p:sp>
    </p:spTree>
    <p:extLst>
      <p:ext uri="{BB962C8B-B14F-4D97-AF65-F5344CB8AC3E}">
        <p14:creationId xmlns:p14="http://schemas.microsoft.com/office/powerpoint/2010/main" val="25335696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92FAA-DBFE-46F4-B566-6FBD95C6E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699" y="1891880"/>
            <a:ext cx="5351025" cy="1177506"/>
          </a:xfrm>
        </p:spPr>
        <p:txBody>
          <a:bodyPr/>
          <a:lstStyle/>
          <a:p>
            <a:r>
              <a:rPr lang="en-US" dirty="0"/>
              <a:t>Thank You.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1289B028-79FD-4B4E-9F68-6BEA75E63ECA}"/>
              </a:ext>
            </a:extLst>
          </p:cNvPr>
          <p:cNvSpPr txBox="1">
            <a:spLocks/>
          </p:cNvSpPr>
          <p:nvPr/>
        </p:nvSpPr>
        <p:spPr>
          <a:xfrm>
            <a:off x="525899" y="3514725"/>
            <a:ext cx="5351025" cy="23336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3"/>
                </a:solidFill>
              </a:rPr>
              <a:t>For additional information, please contact:</a:t>
            </a:r>
          </a:p>
          <a:p>
            <a:endParaRPr lang="en-US" dirty="0">
              <a:solidFill>
                <a:schemeClr val="accent3"/>
              </a:solidFill>
            </a:endParaRPr>
          </a:p>
          <a:p>
            <a:r>
              <a:rPr lang="en-US" dirty="0">
                <a:solidFill>
                  <a:schemeClr val="accent3"/>
                </a:solidFill>
              </a:rPr>
              <a:t>(Name) </a:t>
            </a:r>
          </a:p>
          <a:p>
            <a:r>
              <a:rPr lang="en-US" dirty="0">
                <a:solidFill>
                  <a:schemeClr val="accent3"/>
                </a:solidFill>
              </a:rPr>
              <a:t>(Number)</a:t>
            </a:r>
          </a:p>
          <a:p>
            <a:r>
              <a:rPr lang="en-US" dirty="0">
                <a:solidFill>
                  <a:schemeClr val="accent3"/>
                </a:solidFill>
              </a:rPr>
              <a:t>(Email)</a:t>
            </a:r>
          </a:p>
        </p:txBody>
      </p:sp>
    </p:spTree>
    <p:extLst>
      <p:ext uri="{BB962C8B-B14F-4D97-AF65-F5344CB8AC3E}">
        <p14:creationId xmlns:p14="http://schemas.microsoft.com/office/powerpoint/2010/main" val="3386955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22E180-F7BC-465A-92B5-C3C9A931602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00749" y="2189163"/>
            <a:ext cx="4785685" cy="369332"/>
          </a:xfrm>
        </p:spPr>
        <p:txBody>
          <a:bodyPr/>
          <a:lstStyle/>
          <a:p>
            <a:r>
              <a:rPr lang="en-US" sz="2000" dirty="0"/>
              <a:t>30-minute break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A016987C-9620-4F4B-BABD-C7778B0EF5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347046"/>
              </p:ext>
            </p:extLst>
          </p:nvPr>
        </p:nvGraphicFramePr>
        <p:xfrm>
          <a:off x="4847681" y="2933206"/>
          <a:ext cx="5938754" cy="2473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29075">
                  <a:extLst>
                    <a:ext uri="{9D8B030D-6E8A-4147-A177-3AD203B41FA5}">
                      <a16:colId xmlns:a16="http://schemas.microsoft.com/office/drawing/2014/main" val="2678785882"/>
                    </a:ext>
                  </a:extLst>
                </a:gridCol>
                <a:gridCol w="1909679">
                  <a:extLst>
                    <a:ext uri="{9D8B030D-6E8A-4147-A177-3AD203B41FA5}">
                      <a16:colId xmlns:a16="http://schemas.microsoft.com/office/drawing/2014/main" val="7181659"/>
                    </a:ext>
                  </a:extLst>
                </a:gridCol>
              </a:tblGrid>
              <a:tr h="519924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accent3"/>
                          </a:solidFill>
                          <a:latin typeface="+mj-lt"/>
                        </a:rPr>
                        <a:t>Naples Ballroom 6-7</a:t>
                      </a:r>
                    </a:p>
                    <a:p>
                      <a:pPr algn="r"/>
                      <a:r>
                        <a:rPr lang="en-US" dirty="0">
                          <a:latin typeface="+mj-lt"/>
                        </a:rPr>
                        <a:t>Break with Exhibitors</a:t>
                      </a:r>
                    </a:p>
                    <a:p>
                      <a:pPr algn="r"/>
                      <a:r>
                        <a:rPr lang="en-US" dirty="0">
                          <a:latin typeface="+mj-lt"/>
                        </a:rPr>
                        <a:t>Learning/Networking Opportunity</a:t>
                      </a:r>
                    </a:p>
                    <a:p>
                      <a:pPr algn="r"/>
                      <a:r>
                        <a:rPr lang="en-US" dirty="0">
                          <a:latin typeface="+mj-lt"/>
                        </a:rPr>
                        <a:t>Raffle Prizes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pc="-100" baseline="0" dirty="0">
                          <a:latin typeface="+mj-lt"/>
                        </a:rPr>
                        <a:t>10:00am – 10:30 am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5635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pc="-100" baseline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2474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accent3"/>
                          </a:solidFill>
                          <a:latin typeface="+mj-lt"/>
                        </a:rPr>
                        <a:t>Naples Ballroom 7-8</a:t>
                      </a:r>
                    </a:p>
                    <a:p>
                      <a:pPr algn="r"/>
                      <a:r>
                        <a:rPr lang="en-US" dirty="0">
                          <a:latin typeface="+mj-lt"/>
                        </a:rPr>
                        <a:t>Break with Exhibitors</a:t>
                      </a:r>
                    </a:p>
                    <a:p>
                      <a:pPr algn="r"/>
                      <a:r>
                        <a:rPr lang="en-US" dirty="0">
                          <a:latin typeface="+mj-lt"/>
                        </a:rPr>
                        <a:t>Closing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pc="-100" baseline="0" dirty="0">
                          <a:latin typeface="+mj-lt"/>
                        </a:rPr>
                        <a:t>12:30pm – 1:00 pm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029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7904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6336665-540E-4060-A898-36263CCC0734}"/>
              </a:ext>
            </a:extLst>
          </p:cNvPr>
          <p:cNvSpPr/>
          <p:nvPr/>
        </p:nvSpPr>
        <p:spPr>
          <a:xfrm>
            <a:off x="7791450" y="2047875"/>
            <a:ext cx="4400550" cy="4810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DD4655-6A55-4210-808A-A8B58D921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7E09415-908A-4A62-9E1D-48117E7F6A9D}"/>
              </a:ext>
            </a:extLst>
          </p:cNvPr>
          <p:cNvGrpSpPr/>
          <p:nvPr/>
        </p:nvGrpSpPr>
        <p:grpSpPr>
          <a:xfrm>
            <a:off x="6381750" y="1028700"/>
            <a:ext cx="5810250" cy="5798638"/>
            <a:chOff x="6620648" y="-170162"/>
            <a:chExt cx="6746370" cy="6732886"/>
          </a:xfrm>
        </p:grpSpPr>
        <p:pic>
          <p:nvPicPr>
            <p:cNvPr id="5" name="Picture 4" descr="A wall covered with sticky notes.">
              <a:extLst>
                <a:ext uri="{FF2B5EF4-FFF2-40B4-BE49-F238E27FC236}">
                  <a16:creationId xmlns:a16="http://schemas.microsoft.com/office/drawing/2014/main" id="{E99260E1-621F-4FED-90AA-5DBE53C4D2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alphaModFix amt="55000"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25" r="15278"/>
            <a:stretch/>
          </p:blipFill>
          <p:spPr>
            <a:xfrm>
              <a:off x="7877174" y="-170162"/>
              <a:ext cx="5489844" cy="673288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CCD1605-C9A0-4179-A90C-FDDE30C7D771}"/>
                </a:ext>
              </a:extLst>
            </p:cNvPr>
            <p:cNvSpPr/>
            <p:nvPr/>
          </p:nvSpPr>
          <p:spPr>
            <a:xfrm>
              <a:off x="6620648" y="-170162"/>
              <a:ext cx="3669478" cy="6732886"/>
            </a:xfrm>
            <a:prstGeom prst="rect">
              <a:avLst/>
            </a:prstGeom>
            <a:gradFill>
              <a:gsLst>
                <a:gs pos="54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4209F-0307-422A-92EE-9C0975A6F6E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Introductions</a:t>
            </a:r>
          </a:p>
          <a:p>
            <a:r>
              <a:rPr lang="en-US"/>
              <a:t>Speaker 1 – Topic </a:t>
            </a:r>
          </a:p>
          <a:p>
            <a:r>
              <a:rPr lang="en-US"/>
              <a:t>Speaker 2 – Topic</a:t>
            </a:r>
          </a:p>
          <a:p>
            <a:pPr indent="0">
              <a:buNone/>
            </a:pPr>
            <a:r>
              <a:rPr lang="en-US" i="1">
                <a:solidFill>
                  <a:schemeClr val="accent3"/>
                </a:solidFill>
              </a:rPr>
              <a:t>Break (20 mins)</a:t>
            </a:r>
          </a:p>
          <a:p>
            <a:r>
              <a:rPr lang="en-US"/>
              <a:t>Speaker 3 – Topic</a:t>
            </a:r>
          </a:p>
          <a:p>
            <a:r>
              <a:rPr lang="en-US"/>
              <a:t>Closing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177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9AFC5-F751-4CB6-949C-7A399B3B2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928"/>
            <a:ext cx="10515600" cy="730672"/>
          </a:xfrm>
        </p:spPr>
        <p:txBody>
          <a:bodyPr/>
          <a:lstStyle/>
          <a:p>
            <a:r>
              <a:rPr lang="en-US" dirty="0"/>
              <a:t>Slide With Graphics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EC7A5-13D8-4610-B9A6-B55D8B9E0D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Sample Text</a:t>
            </a:r>
          </a:p>
          <a:p>
            <a:pPr lvl="1"/>
            <a:r>
              <a:rPr lang="en-US" dirty="0"/>
              <a:t>Sample Text</a:t>
            </a:r>
          </a:p>
          <a:p>
            <a:pPr lvl="1"/>
            <a:r>
              <a:rPr lang="en-US" dirty="0"/>
              <a:t>Sample Text</a:t>
            </a:r>
          </a:p>
          <a:p>
            <a:pPr lvl="2"/>
            <a:r>
              <a:rPr lang="en-US" dirty="0"/>
              <a:t>Sample Text</a:t>
            </a:r>
          </a:p>
          <a:p>
            <a:pPr lvl="3"/>
            <a:r>
              <a:rPr lang="en-US" dirty="0"/>
              <a:t>Sample Text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75FF973-5C06-4808-84FC-755DD2622FF4}"/>
              </a:ext>
            </a:extLst>
          </p:cNvPr>
          <p:cNvGrpSpPr/>
          <p:nvPr/>
        </p:nvGrpSpPr>
        <p:grpSpPr>
          <a:xfrm>
            <a:off x="5610225" y="1825625"/>
            <a:ext cx="5621006" cy="3746422"/>
            <a:chOff x="5610225" y="1825625"/>
            <a:chExt cx="5621006" cy="3746422"/>
          </a:xfrm>
        </p:grpSpPr>
        <p:pic>
          <p:nvPicPr>
            <p:cNvPr id="5" name="Picture 4" descr="Shadow of airplane wing on sunny runway">
              <a:extLst>
                <a:ext uri="{FF2B5EF4-FFF2-40B4-BE49-F238E27FC236}">
                  <a16:creationId xmlns:a16="http://schemas.microsoft.com/office/drawing/2014/main" id="{B28D9012-897B-4B17-8069-8705B149C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0225" y="1825625"/>
              <a:ext cx="5621006" cy="374642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B741BD2-CF57-43F5-B617-139D124D8D2E}"/>
                </a:ext>
              </a:extLst>
            </p:cNvPr>
            <p:cNvSpPr txBox="1"/>
            <p:nvPr/>
          </p:nvSpPr>
          <p:spPr>
            <a:xfrm>
              <a:off x="6426926" y="3429000"/>
              <a:ext cx="4197532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n>
                    <a:solidFill>
                      <a:schemeClr val="tx1"/>
                    </a:solidFill>
                  </a:ln>
                </a:rPr>
                <a:t>YOUR IMAGE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6558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24479B-7803-4437-A2F7-49FB2E6FE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slides without graphics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28E06-61CC-488A-9A80-2DDECB53FB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Sample Text</a:t>
            </a:r>
          </a:p>
          <a:p>
            <a:r>
              <a:rPr lang="en-US" dirty="0"/>
              <a:t>Sample Text</a:t>
            </a:r>
          </a:p>
          <a:p>
            <a:pPr lvl="1"/>
            <a:r>
              <a:rPr lang="en-US" dirty="0"/>
              <a:t>Sample Text</a:t>
            </a:r>
          </a:p>
          <a:p>
            <a:pPr lvl="1"/>
            <a:r>
              <a:rPr lang="en-US" dirty="0"/>
              <a:t>Sample Text</a:t>
            </a:r>
          </a:p>
          <a:p>
            <a:pPr lvl="2"/>
            <a:r>
              <a:rPr lang="en-US" dirty="0"/>
              <a:t>Sample Text</a:t>
            </a:r>
          </a:p>
        </p:txBody>
      </p:sp>
    </p:spTree>
    <p:extLst>
      <p:ext uri="{BB962C8B-B14F-4D97-AF65-F5344CB8AC3E}">
        <p14:creationId xmlns:p14="http://schemas.microsoft.com/office/powerpoint/2010/main" val="3861698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2CE9C-C8DF-4E2A-9A34-2F6AB1B53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 1 Deck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4448A1-0C5F-4035-9EBA-C306E933B57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Please use slides labeled “Ripple”</a:t>
            </a:r>
          </a:p>
        </p:txBody>
      </p:sp>
    </p:spTree>
    <p:extLst>
      <p:ext uri="{BB962C8B-B14F-4D97-AF65-F5344CB8AC3E}">
        <p14:creationId xmlns:p14="http://schemas.microsoft.com/office/powerpoint/2010/main" val="2907829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DE1783-46A3-4DCD-AD9F-35892300DF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Ripple Divider (L1)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A424A1-2265-494E-8ACD-3FF0F8252E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614887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A2CEC8-AE52-4450-933E-695D48C0C1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Ripple Divider (L2)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9A46AA-DC5E-44E7-AE0E-29E26785D8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102701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9AFC5-F751-4CB6-949C-7A399B3B2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928"/>
            <a:ext cx="10515600" cy="730672"/>
          </a:xfrm>
        </p:spPr>
        <p:txBody>
          <a:bodyPr/>
          <a:lstStyle/>
          <a:p>
            <a:r>
              <a:rPr lang="en-US" dirty="0"/>
              <a:t>Slide With Graphics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EC7A5-13D8-4610-B9A6-B55D8B9E0D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Sample Text</a:t>
            </a:r>
          </a:p>
          <a:p>
            <a:pPr lvl="1"/>
            <a:r>
              <a:rPr lang="en-US" dirty="0"/>
              <a:t>Sample Text</a:t>
            </a:r>
          </a:p>
          <a:p>
            <a:pPr lvl="1"/>
            <a:r>
              <a:rPr lang="en-US" dirty="0"/>
              <a:t>Sample Text</a:t>
            </a:r>
          </a:p>
          <a:p>
            <a:pPr lvl="2"/>
            <a:r>
              <a:rPr lang="en-US" dirty="0"/>
              <a:t>Sample Text</a:t>
            </a:r>
          </a:p>
          <a:p>
            <a:pPr lvl="3"/>
            <a:r>
              <a:rPr lang="en-US" dirty="0"/>
              <a:t>Sample Text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75FF973-5C06-4808-84FC-755DD2622FF4}"/>
              </a:ext>
            </a:extLst>
          </p:cNvPr>
          <p:cNvGrpSpPr/>
          <p:nvPr/>
        </p:nvGrpSpPr>
        <p:grpSpPr>
          <a:xfrm>
            <a:off x="5610225" y="1825625"/>
            <a:ext cx="5621006" cy="3746422"/>
            <a:chOff x="5610225" y="1825625"/>
            <a:chExt cx="5621006" cy="3746422"/>
          </a:xfrm>
        </p:grpSpPr>
        <p:pic>
          <p:nvPicPr>
            <p:cNvPr id="5" name="Picture 4" descr="Shadow of airplane wing on sunny runway">
              <a:extLst>
                <a:ext uri="{FF2B5EF4-FFF2-40B4-BE49-F238E27FC236}">
                  <a16:creationId xmlns:a16="http://schemas.microsoft.com/office/drawing/2014/main" id="{B28D9012-897B-4B17-8069-8705B149C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0225" y="1825625"/>
              <a:ext cx="5621006" cy="374642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B741BD2-CF57-43F5-B617-139D124D8D2E}"/>
                </a:ext>
              </a:extLst>
            </p:cNvPr>
            <p:cNvSpPr txBox="1"/>
            <p:nvPr/>
          </p:nvSpPr>
          <p:spPr>
            <a:xfrm>
              <a:off x="6426926" y="3429000"/>
              <a:ext cx="4197532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n>
                    <a:solidFill>
                      <a:schemeClr val="tx1"/>
                    </a:solidFill>
                  </a:ln>
                </a:rPr>
                <a:t>YOUR IMAGE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2394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WAAAE Winter 2022">
      <a:dk1>
        <a:sysClr val="windowText" lastClr="000000"/>
      </a:dk1>
      <a:lt1>
        <a:sysClr val="window" lastClr="FFFFFF"/>
      </a:lt1>
      <a:dk2>
        <a:srgbClr val="6C9FB2"/>
      </a:dk2>
      <a:lt2>
        <a:srgbClr val="55628A"/>
      </a:lt2>
      <a:accent1>
        <a:srgbClr val="004056"/>
      </a:accent1>
      <a:accent2>
        <a:srgbClr val="006786"/>
      </a:accent2>
      <a:accent3>
        <a:srgbClr val="0085AC"/>
      </a:accent3>
      <a:accent4>
        <a:srgbClr val="00A9D3"/>
      </a:accent4>
      <a:accent5>
        <a:srgbClr val="74CCE5"/>
      </a:accent5>
      <a:accent6>
        <a:srgbClr val="B9E5FB"/>
      </a:accent6>
      <a:hlink>
        <a:srgbClr val="08B2A7"/>
      </a:hlink>
      <a:folHlink>
        <a:srgbClr val="7E4B9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2216</TotalTime>
  <Words>307</Words>
  <Application>Microsoft Office PowerPoint</Application>
  <PresentationFormat>Widescreen</PresentationFormat>
  <Paragraphs>116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Presentation Title</vt:lpstr>
      <vt:lpstr>Speakers</vt:lpstr>
      <vt:lpstr>Agenda</vt:lpstr>
      <vt:lpstr>Slide With Graphics</vt:lpstr>
      <vt:lpstr>For slides without graphics</vt:lpstr>
      <vt:lpstr>Presenter 1 Deck</vt:lpstr>
      <vt:lpstr>PowerPoint Presentation</vt:lpstr>
      <vt:lpstr>PowerPoint Presentation</vt:lpstr>
      <vt:lpstr>Slide With Graphics</vt:lpstr>
      <vt:lpstr>For slides without graphics</vt:lpstr>
      <vt:lpstr>Presenter 2 Slide-deck</vt:lpstr>
      <vt:lpstr>PowerPoint Presentation</vt:lpstr>
      <vt:lpstr>PowerPoint Presentation</vt:lpstr>
      <vt:lpstr>Slide With Graphics</vt:lpstr>
      <vt:lpstr>For slides without graphics</vt:lpstr>
      <vt:lpstr>Presenter 3 Slide-deck</vt:lpstr>
      <vt:lpstr>PowerPoint Presentation</vt:lpstr>
      <vt:lpstr>PowerPoint Presentation</vt:lpstr>
      <vt:lpstr>Slide With Graphics</vt:lpstr>
      <vt:lpstr>For slides without graphics</vt:lpstr>
      <vt:lpstr>Thank You.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Krista Robertson</dc:creator>
  <cp:lastModifiedBy>Krista Robertson</cp:lastModifiedBy>
  <cp:revision>41</cp:revision>
  <cp:lastPrinted>2021-06-16T19:02:17Z</cp:lastPrinted>
  <dcterms:created xsi:type="dcterms:W3CDTF">2021-06-15T06:14:34Z</dcterms:created>
  <dcterms:modified xsi:type="dcterms:W3CDTF">2022-12-16T07:17:49Z</dcterms:modified>
</cp:coreProperties>
</file>